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90" r:id="rId3"/>
    <p:sldId id="291" r:id="rId4"/>
    <p:sldId id="293" r:id="rId5"/>
    <p:sldId id="294" r:id="rId6"/>
    <p:sldId id="295" r:id="rId7"/>
    <p:sldId id="296" r:id="rId8"/>
    <p:sldId id="297" r:id="rId9"/>
    <p:sldId id="292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281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492896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4400" dirty="0" smtClean="0">
                <a:solidFill>
                  <a:srgbClr val="0066FF"/>
                </a:solidFill>
                <a:latin typeface="Times New Roman"/>
                <a:ea typeface="Times New Roman"/>
              </a:rPr>
              <a:t> </a:t>
            </a:r>
            <a:endParaRPr lang="ru-RU" sz="4400" dirty="0">
              <a:solidFill>
                <a:srgbClr val="0066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060848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Театральная деятельность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фактор социализации и личностного развития дошкольника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132856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56792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Театр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– это самая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настоящая игра, которая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никогда не надоедает,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потому что изменяется,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усложняется и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развивается вместе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7876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76" y="1366648"/>
            <a:ext cx="3811989" cy="55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>
            <a:off x="5642452" y="1885803"/>
            <a:ext cx="1319530" cy="10730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 flipH="1">
            <a:off x="4355976" y="1916832"/>
            <a:ext cx="1" cy="21308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AutoShape 5"/>
          <p:cNvCxnSpPr>
            <a:cxnSpLocks noChangeShapeType="1"/>
            <a:endCxn id="4" idx="0"/>
          </p:cNvCxnSpPr>
          <p:nvPr/>
        </p:nvCxnSpPr>
        <p:spPr bwMode="auto">
          <a:xfrm flipH="1">
            <a:off x="2130237" y="1868884"/>
            <a:ext cx="1030205" cy="12160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64163" y="3084961"/>
            <a:ext cx="2132148" cy="560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ВЕРХОВЫЕ</a:t>
            </a:r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196311" y="4047660"/>
            <a:ext cx="2665430" cy="6042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НАСТОЛЬНЫЕ</a:t>
            </a:r>
            <a:endParaRPr lang="ru-RU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42452" y="2998369"/>
            <a:ext cx="2467156" cy="646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НАПОЛЬНЫЕ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1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9057" y="1151556"/>
            <a:ext cx="278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ВЕРХОВЫЕ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761" y="1600405"/>
            <a:ext cx="234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Пальчиковый театр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000633"/>
            <a:ext cx="1923441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76357" y="1570392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Би-ба-</a:t>
            </a:r>
            <a:r>
              <a:rPr lang="ru-RU" dirty="0" err="1"/>
              <a:t>бо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83" y="1939724"/>
            <a:ext cx="23479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r="15406" b="7091"/>
          <a:stretch/>
        </p:blipFill>
        <p:spPr bwMode="auto">
          <a:xfrm>
            <a:off x="6069213" y="1913695"/>
            <a:ext cx="1932709" cy="187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3230" y="1516514"/>
            <a:ext cx="164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 ложек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9183" y="37834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театр тростевых кукол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3" y="4214369"/>
            <a:ext cx="226450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 r="5268"/>
          <a:stretch/>
        </p:blipFill>
        <p:spPr bwMode="auto">
          <a:xfrm>
            <a:off x="3373887" y="4118752"/>
            <a:ext cx="2387667" cy="183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32" y="4110190"/>
            <a:ext cx="24209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69213" y="3766159"/>
            <a:ext cx="217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Театр на трубочках</a:t>
            </a:r>
          </a:p>
        </p:txBody>
      </p:sp>
    </p:spTree>
    <p:extLst>
      <p:ext uri="{BB962C8B-B14F-4D97-AF65-F5344CB8AC3E}">
        <p14:creationId xmlns:p14="http://schemas.microsoft.com/office/powerpoint/2010/main" val="35583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180716" y="1268759"/>
            <a:ext cx="2665430" cy="6042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НАСТОЛЬНЫЕ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15112"/>
            <a:ext cx="2054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8" y="2508825"/>
            <a:ext cx="2376265" cy="169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47076" y="1935748"/>
            <a:ext cx="16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Теневой театр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32" y="2305080"/>
            <a:ext cx="2176398" cy="161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75833" y="2015112"/>
            <a:ext cx="237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Театр плоскостной деревянный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2231" y="39247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Фланелеграф</a:t>
            </a:r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35" y="4340428"/>
            <a:ext cx="2172615" cy="16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29" y="2642758"/>
            <a:ext cx="23288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06" y="4340428"/>
            <a:ext cx="23717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112984" y="1268760"/>
            <a:ext cx="2467156" cy="646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НАПОЛЬНЫЕ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322" y="2140012"/>
            <a:ext cx="214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марионеток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8314"/>
            <a:ext cx="2865740" cy="185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6" y="3753906"/>
            <a:ext cx="2507095" cy="166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3082533"/>
            <a:ext cx="249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</a:t>
            </a:r>
            <a:r>
              <a:rPr lang="ru-RU" dirty="0"/>
              <a:t>кукол с живой рукой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40" y="4221088"/>
            <a:ext cx="2415233" cy="16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40" y="3574757"/>
            <a:ext cx="227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</a:t>
            </a:r>
          </a:p>
          <a:p>
            <a:pPr algn="ctr"/>
            <a:r>
              <a:rPr lang="ru-RU" dirty="0" smtClean="0"/>
              <a:t>«Люди-куклы»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9338" y="1940024"/>
            <a:ext cx="2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«Театр в лицах»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24678"/>
            <a:ext cx="1904549" cy="126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Этапы работы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</a:rPr>
              <a:t>над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постановкой: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знакомство с произведением;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игры, этюды;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распределение ролей и разучивание текста;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разводка;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наработка;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отработка;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прогоны;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генеральная репетиция;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* премьера (официальное представление спектакля зрителям: ро­дителям детей, педагогам и всем желающим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с АЙФОНА\театрализация\623a11a9-af6a-41e3-b819-83eab39048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75728"/>
            <a:ext cx="3027925" cy="17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с АЙФОНА\театрализация\IMG_71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12088"/>
          <a:stretch/>
        </p:blipFill>
        <p:spPr bwMode="auto">
          <a:xfrm>
            <a:off x="899592" y="1877328"/>
            <a:ext cx="2687325" cy="18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1247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Костюмы и атрибуты своими руками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G:\фото с АЙФОНА\театрализация\костюмы своими руками\IMG_7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65" y="1778842"/>
            <a:ext cx="2669928" cy="20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фото с АЙФОНА\театрализация\Волк и семеро козлят\IMG_8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3196"/>
            <a:ext cx="2177902" cy="22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roi\Downloads\IMG_8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57503"/>
            <a:ext cx="1152128" cy="26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95" y="3582688"/>
            <a:ext cx="19510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2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«Театр – это волшебный край, в котором ребёнок радуется, играя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игре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он познает мир!»</a:t>
            </a:r>
          </a:p>
          <a:p>
            <a:pPr algn="r"/>
            <a:r>
              <a:rPr lang="ru-RU" sz="2800" i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159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Ignat Shushunov</cp:lastModifiedBy>
  <cp:revision>139</cp:revision>
  <dcterms:modified xsi:type="dcterms:W3CDTF">2019-05-29T08:03:29Z</dcterms:modified>
</cp:coreProperties>
</file>