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7" r:id="rId4"/>
    <p:sldId id="262" r:id="rId5"/>
    <p:sldId id="263" r:id="rId6"/>
    <p:sldId id="257" r:id="rId7"/>
    <p:sldId id="268" r:id="rId8"/>
    <p:sldId id="259" r:id="rId9"/>
    <p:sldId id="269" r:id="rId10"/>
    <p:sldId id="270" r:id="rId11"/>
    <p:sldId id="258" r:id="rId12"/>
    <p:sldId id="264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628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E496D-FD6F-45BD-9A5C-64151E8267F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D33AD-15E5-4C4D-BE6F-DFFAC799BB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3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D33AD-15E5-4C4D-BE6F-DFFAC799BB3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13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9.wav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0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7.wav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microsoft.com/office/2007/relationships/media" Target="../media/media8.wav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a_gorshkov\Desktop\народная игрушка\семеновск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632" y="1405136"/>
            <a:ext cx="655272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1"/>
            <a:ext cx="4258816" cy="2908920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B050"/>
                </a:solidFill>
              </a:rPr>
              <a:t>Подготовила: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50"/>
                </a:solidFill>
              </a:rPr>
              <a:t>воспитатель по изобразительной деятельности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Г</a:t>
            </a:r>
            <a:r>
              <a:rPr lang="ru-RU" sz="2800" b="1" dirty="0" smtClean="0">
                <a:solidFill>
                  <a:srgbClr val="00B050"/>
                </a:solidFill>
              </a:rPr>
              <a:t>оршкова И.А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85728"/>
            <a:ext cx="84969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Русская матрешка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esni_iz_multfilmov_-_Russkie_matryoshki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64222.208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10871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22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0">
        <p14:flythrough/>
        <p:sndAc>
          <p:stSnd>
            <p:snd r:embed="rId7" name="chimes.wav"/>
          </p:stSnd>
        </p:sndAc>
      </p:transition>
    </mc:Choice>
    <mc:Fallback>
      <p:transition spd="slow" advClick="0" advTm="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 descr="F:\%D0%BC%D0%B0%D1%82%D1%80%D0%B5%D1%88%D0%BA%D0%B0\ph_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59" y="332656"/>
            <a:ext cx="8798769" cy="63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99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Создать можно матрешку  на основе диска, цветного картона, украсить матрешку  можно деталями , вылепленными из пластилина по собственному замыслу</a:t>
            </a:r>
            <a:endParaRPr lang="ru-RU" sz="2000" dirty="0"/>
          </a:p>
        </p:txBody>
      </p:sp>
      <p:pic>
        <p:nvPicPr>
          <p:cNvPr id="5122" name="Picture 2" descr="F:\матрешка\cbc830b3eaf1704ea13192f03ce9a0f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-11451" r="3056" b="-11451"/>
          <a:stretch/>
        </p:blipFill>
        <p:spPr bwMode="auto">
          <a:xfrm>
            <a:off x="1259632" y="908720"/>
            <a:ext cx="6952980" cy="60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73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250" advClick="0" advTm="10000">
        <p:split orient="vert"/>
        <p:sndAc>
          <p:stSnd>
            <p:snd r:embed="rId7" name="chimes.wav"/>
          </p:stSnd>
        </p:sndAc>
      </p:transition>
    </mc:Choice>
    <mc:Fallback>
      <p:transition spd="slow" advClick="0" advTm="10000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атрешка\hello_html_m7e506a3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2" b="26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681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36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sndAc>
          <p:stSnd>
            <p:snd r:embed="rId7" name="chimes.wav"/>
          </p:stSnd>
        </p:sndAc>
      </p:transition>
    </mc:Choice>
    <mc:Fallback>
      <p:transition spd="slow" advClick="0" advTm="2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До новых встреч!!!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3" name="y2mate.com - Русские МАТРЁШКИ, мульт-песенка, видео для детей  Russian doll song for kids. Наше всё!_1fPrL6xh18M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241758"/>
            <a:ext cx="8640959" cy="535559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5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043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матрешка\hello_html_64e9a2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120"/>
            <a:ext cx="9144000" cy="68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97.188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04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матрешка\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6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матрешка\hello_html_7a16aa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641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96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2000">
        <p:split orient="vert"/>
        <p:sndAc>
          <p:stSnd>
            <p:snd r:embed="rId8" name="chimes.wav"/>
          </p:stSnd>
        </p:sndAc>
      </p:transition>
    </mc:Choice>
    <mc:Fallback>
      <p:transition spd="slow" advClick="0" advTm="2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матрешка\hello_html_mfa227c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23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">
        <p:sndAc>
          <p:stSnd>
            <p:snd r:embed="rId7" name="chimes.wav"/>
          </p:stSnd>
        </p:sndAc>
      </p:transition>
    </mc:Choice>
    <mc:Fallback>
      <p:transition spd="slow" advClick="0" advTm="1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60338"/>
            <a:ext cx="4040188" cy="201453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Семеновская матрешка</a:t>
            </a:r>
          </a:p>
          <a:p>
            <a:r>
              <a:rPr lang="ru-RU" dirty="0"/>
              <a:t>ч</a:t>
            </a:r>
            <a:r>
              <a:rPr lang="ru-RU" dirty="0" smtClean="0"/>
              <a:t>аще всего в красном сарафане, желтом платке, с прямыми черными волосами, руки вдоль тела, цветы на переднике не особо прорисованы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404664"/>
            <a:ext cx="4041775" cy="1656185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Полхов</a:t>
            </a:r>
            <a:r>
              <a:rPr lang="ru-RU" dirty="0" smtClean="0">
                <a:solidFill>
                  <a:srgbClr val="FF0000"/>
                </a:solidFill>
              </a:rPr>
              <a:t> –</a:t>
            </a:r>
            <a:r>
              <a:rPr lang="ru-RU" dirty="0" err="1" smtClean="0">
                <a:solidFill>
                  <a:srgbClr val="FF0000"/>
                </a:solidFill>
              </a:rPr>
              <a:t>майданская</a:t>
            </a:r>
            <a:r>
              <a:rPr lang="ru-RU" dirty="0" smtClean="0">
                <a:solidFill>
                  <a:srgbClr val="FF0000"/>
                </a:solidFill>
              </a:rPr>
              <a:t> матрешка </a:t>
            </a:r>
            <a:r>
              <a:rPr lang="ru-RU" dirty="0" smtClean="0"/>
              <a:t>имеет черные кудрявые волосы, на голове на платке цветок, рук нет, украшена цветами, бутонами и листьями шиповника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AutoShape 2" descr="F:\%D0%BC%D0%B0%D1%82%D1%80%D0%B5%D1%88%D0%BA%D0%B0\538739610_w640_h640_matreshka-sergievo-posadskaya-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9944"/>
            <a:ext cx="4245496" cy="42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04864"/>
            <a:ext cx="470452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3937.1883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2838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26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sndAc>
          <p:stSnd>
            <p:snd r:embed="rId8" name="chimes.wav"/>
          </p:stSnd>
        </p:sndAc>
      </p:transition>
    </mc:Choice>
    <mc:Fallback>
      <p:transition spd="slow" advClick="0" advTm="3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0594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Мастер раскрасил матрешку так, а как бы вы ее раскрасили?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F:\матрешка\matreshka-s-klubnichko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556" y="908720"/>
            <a:ext cx="6350756" cy="59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21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500" advClick="0" advTm="9000">
        <p14:reveal/>
        <p:sndAc>
          <p:stSnd>
            <p:snd r:embed="rId7" name="chimes.wav"/>
          </p:stSnd>
        </p:sndAc>
      </p:transition>
    </mc:Choice>
    <mc:Fallback>
      <p:transition spd="slow" advClick="0" advTm="900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атрешка\63662f2bcec02014ddfbc5d949aaf71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37" y="188640"/>
            <a:ext cx="4404380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атрешка\111506330__7da82abfcd6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980898"/>
            <a:ext cx="8964488" cy="8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матрешка\matreshka-raskraska-dlya-detej-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245" y="207979"/>
            <a:ext cx="4327757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54889" y="611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00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7000">
        <p:sndAc>
          <p:stSnd>
            <p:snd r:embed="rId9" name="chimes.wav"/>
          </p:stSnd>
        </p:sndAc>
      </p:transition>
    </mc:Choice>
    <mc:Fallback>
      <p:transition spd="slow" advClick="0" advTm="7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матрешка\Russkaya-matryoshka_75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374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101</Words>
  <Application>Microsoft Office PowerPoint</Application>
  <PresentationFormat>Экран (4:3)</PresentationFormat>
  <Paragraphs>11</Paragraphs>
  <Slides>13</Slides>
  <Notes>1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Мастер раскрасил матрешку так, а как бы вы ее раскрасили?</vt:lpstr>
      <vt:lpstr>Слайд 8</vt:lpstr>
      <vt:lpstr>Слайд 9</vt:lpstr>
      <vt:lpstr>Слайд 10</vt:lpstr>
      <vt:lpstr>Создать можно матрешку  на основе диска, цветного картона, украсить матрешку  можно деталями , вылепленными из пластилина по собственному замыслу</vt:lpstr>
      <vt:lpstr>Слайд 12</vt:lpstr>
      <vt:lpstr>До новых встреч!!!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aa_gorshkov</dc:creator>
  <cp:lastModifiedBy>Пользователь</cp:lastModifiedBy>
  <cp:revision>27</cp:revision>
  <dcterms:created xsi:type="dcterms:W3CDTF">2020-04-22T10:29:32Z</dcterms:created>
  <dcterms:modified xsi:type="dcterms:W3CDTF">2020-04-23T03:56:20Z</dcterms:modified>
</cp:coreProperties>
</file>