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7" r:id="rId4"/>
    <p:sldId id="259" r:id="rId5"/>
    <p:sldId id="260" r:id="rId6"/>
    <p:sldId id="268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843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партнером,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-ребенком!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помощь вам в поиске идей для совместных дел, мы предлагаем небольшой мастер-класс как сделать не сложный и в то же время очень интересный театр теней своими руками.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Мельникова О.П.</a:t>
            </a:r>
          </a:p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г. Ханты-Мансийск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6346" y="764704"/>
            <a:ext cx="44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17  «Незнайка»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56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52279"/>
            <a:ext cx="77048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поможет детям в увлекательной форме познакомиться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театром. Данная игра будет полезна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и старшего дошкольного возраста, а так же для детей школьного возраста, педагогов и родителей.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мастер-класса помогает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детей и их инициативу в театрализованной деятельности.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фантазию, творческие способности развивать артикуляционный аппарат. Формировать у детей стойкий интерес к театрализованной деятельности, желание участвовать в общем действии, побуждать детей к активному взаимодействию, общению, учит уметь общаться со сверстниками и взрослыми в различных ситуациях, развивать речь и умение активно строить диалог. Развивать игровое поведение, эстетические чувства, способность творчески относиться к любому делу.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роль принадлежит театру в решении задач, связанных с воспитанием и развитием ребенка-дошкольника. Через театрально-игровое творчество мы можем развивать в детях эмоциональную отзывчивость, интеллектуальность, развиваем коммуникативные навыки детей, артистизм, речевую активность.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601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601802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60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7856"/>
            <a:ext cx="5976664" cy="15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?r=AyH4iRPQ2q0otWIFepML2LxRNcJJgs0Hs8bC8HMdkH0k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72000" cy="52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572000" cy="528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пошаговыми фото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5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5720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5720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60" y="3042520"/>
            <a:ext cx="4716016" cy="37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21132"/>
            <a:ext cx="4427984" cy="30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541"/>
            <a:ext cx="4716016" cy="30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" y="3042520"/>
            <a:ext cx="4417023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005064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Силуэты можно подготовить на компьютере или нарисовать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самим, а также найти в интернете и распечатать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принтере на обычных листах А4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-235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8946" r="6863" b="10531"/>
          <a:stretch/>
        </p:blipFill>
        <p:spPr bwMode="auto">
          <a:xfrm>
            <a:off x="1475656" y="1555149"/>
            <a:ext cx="6408712" cy="41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9584" y="64263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 так же для игры в «Театр теней» можно использовать собственные ладошки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53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7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2978994/79924e88-b4d0-4a14-b1bb-e52ea54358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597729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это волшебный мир.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дает уроки красоты, морали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чем они богаче, тем успешнее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развитие духовного мира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детей…»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Б.М.Теплов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27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User-11</dc:creator>
  <cp:lastModifiedBy>User-11</cp:lastModifiedBy>
  <cp:revision>8</cp:revision>
  <dcterms:created xsi:type="dcterms:W3CDTF">2020-04-08T05:57:09Z</dcterms:created>
  <dcterms:modified xsi:type="dcterms:W3CDTF">2020-04-08T07:16:03Z</dcterms:modified>
</cp:coreProperties>
</file>