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Детям о войне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xmlns="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428</Words>
  <Application>Microsoft Office PowerPoint</Application>
  <PresentationFormat>Экран (4:3)</PresentationFormat>
  <Paragraphs>83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Детям о войне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воздухе</vt:lpstr>
      <vt:lpstr>И на суше 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Пользователь</cp:lastModifiedBy>
  <cp:revision>43</cp:revision>
  <dcterms:created xsi:type="dcterms:W3CDTF">2016-05-05T07:05:07Z</dcterms:created>
  <dcterms:modified xsi:type="dcterms:W3CDTF">2020-05-08T08:40:40Z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