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FD3930-310E-4CB8-B122-13C2CE37070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53F979-ECA0-4006-8330-E1110D5F3B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024335"/>
          </a:xfrm>
        </p:spPr>
        <p:txBody>
          <a:bodyPr/>
          <a:lstStyle/>
          <a:p>
            <a:r>
              <a:rPr lang="ru-RU" dirty="0" smtClean="0"/>
              <a:t>Развлечение: </a:t>
            </a:r>
            <a:br>
              <a:rPr lang="ru-RU" dirty="0" smtClean="0"/>
            </a:br>
            <a:r>
              <a:rPr lang="ru-RU" dirty="0" smtClean="0"/>
              <a:t>«Россия –Родина моя»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714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прогулке проводилось мероприятие, посвященное дню России. Дети выстраивали флаг, собирали матрешки, показывали герб, знакомились 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Карлсном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рисовали флаг мелом.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822700" cy="28670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23674"/>
            <a:ext cx="3600400" cy="2700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0728"/>
            <a:ext cx="2715766" cy="3621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75568"/>
            <a:ext cx="2736304" cy="36484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27" y="3571929"/>
            <a:ext cx="2316638" cy="30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7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29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Волна</vt:lpstr>
      <vt:lpstr>Развлечение:  «Россия –Родина моя»</vt:lpstr>
      <vt:lpstr>На прогулке проводилось мероприятие, посвященное дню России. Дети выстраивали флаг, собирали матрешки, показывали герб, знакомились с Карлсном, рисовали флаг мелом.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Развлечение:  «Россия –Родина моя»</dc:title>
  <dc:creator>User</dc:creator>
  <cp:lastModifiedBy>User</cp:lastModifiedBy>
  <cp:revision>2</cp:revision>
  <dcterms:created xsi:type="dcterms:W3CDTF">2020-06-11T06:56:25Z</dcterms:created>
  <dcterms:modified xsi:type="dcterms:W3CDTF">2020-06-11T07:12:02Z</dcterms:modified>
</cp:coreProperties>
</file>