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Сюжетно-дидактические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«Путешествие в страну мальчиков и девочек»</a:t>
            </a:r>
          </a:p>
        </p:txBody>
      </p:sp>
      <p:pic>
        <p:nvPicPr>
          <p:cNvPr id="1026" name="Picture 2" descr="https://sun9-57.userapi.com/EofnuJo-KF8v2Jroshb1y973sDsHftEwWufnXQ/_wkLTuJHM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6979"/>
            <a:ext cx="5148064" cy="59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FxdXWGZrtFMYh6G1u5W0txjtqJDIPalwDWmXYg/txDDcEs8V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6979"/>
            <a:ext cx="3995935" cy="59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4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 «День дружбы»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61.userapi.com/IXNaht_R8zoF_BkMOThRVXDzpdIyJIJkgUhZtA/L3JBMZlzo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281432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5.userapi.com/0gc_jupoB5VRMm0xW7OIq3d0Aoc3hiLV6iZEGA/9GCfiv8-1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93" y="692696"/>
            <a:ext cx="29818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7.userapi.com/foMBuLCui0uE-9N6rEaW9AlKgpZV9LvRT6ZMuw/Sw8ASaY5vC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" y="3789040"/>
            <a:ext cx="3325957" cy="30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9.userapi.com/R6FAMcGU5kSuNOFqDh9pnVHA30YNNSjkV_NGlg/Uoe5kKY7wT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92" y="3789041"/>
            <a:ext cx="298180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18.userapi.com/ZAEoylHV9JCLJ1vJZjvRxeCKhOVrW6szrI9SRA/Ln7eM35LWv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" y="676435"/>
            <a:ext cx="3325957" cy="29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ДРУЖНЫЕ РЕБЯТА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Улыбаються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15.userapi.com/jHOmUDUNhneyXXQDtJW2aYhjxfX_QGKBtYDIng/nsNSvjxCR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" y="1036197"/>
            <a:ext cx="9154800" cy="58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4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по речевому развитию «Русские богатыри-былинные герои»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un9-67.userapi.com/iRv4Hy6UModgCUoCHm3a86enHfhGR0S_x2NKJA/gVxvdXB1C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7"/>
            <a:ext cx="4334069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7.userapi.com/DSFk8i94VbGsb1jxc-ILLpPnsjNbRG6YtOsIyg/6EOLWOS2R3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38" y="3789040"/>
            <a:ext cx="441336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1.userapi.com/TpklCM38sh4VRQiKOPFdaTh0PlVvzYF4RaLKrg/9p9UrRIkh4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124744"/>
            <a:ext cx="47880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46.userapi.com/8aSNKx91k3dpDPQ-ay2QW7R4ibgRJfwXJYpIOw/Gih8_I5S9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73063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0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Интегрированного занятия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«День флага России»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64.userapi.com/DafN2wuUZ4gRfOaqESu6pFAHkBk0POcuqhpvYw/Ee1KDo-Hc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14.userapi.com/PS2B_x8pEGzCqXxeBFJqfAP7ELUIxpKEZmmC2g/4L-HDw6Uk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" y="4149080"/>
            <a:ext cx="474374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33.userapi.com/CgQM119mwp3OV903VneH5m4vPHLIAW7-eof_cg/bDfziMtbn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6" y="4149080"/>
            <a:ext cx="439814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97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Развлечения  «День дружбы» </vt:lpstr>
      <vt:lpstr>«ДРУЖНЫЕ РЕБЯТА Улыбаються» </vt:lpstr>
      <vt:lpstr>Развлечение по речевому развитию «Русские богатыри-былинные герои» </vt:lpstr>
      <vt:lpstr>Интегрированного занятия  Тема: «День флага России»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Танюшка</cp:lastModifiedBy>
  <cp:revision>3</cp:revision>
  <dcterms:created xsi:type="dcterms:W3CDTF">2020-08-21T07:23:30Z</dcterms:created>
  <dcterms:modified xsi:type="dcterms:W3CDTF">2020-08-21T07:58:02Z</dcterms:modified>
</cp:coreProperties>
</file>