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9" r:id="rId4"/>
    <p:sldId id="285" r:id="rId5"/>
    <p:sldId id="272" r:id="rId6"/>
    <p:sldId id="281" r:id="rId7"/>
    <p:sldId id="280" r:id="rId8"/>
    <p:sldId id="277" r:id="rId9"/>
    <p:sldId id="27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60"/>
  </p:normalViewPr>
  <p:slideViewPr>
    <p:cSldViewPr>
      <p:cViewPr>
        <p:scale>
          <a:sx n="70" d="100"/>
          <a:sy n="70" d="100"/>
        </p:scale>
        <p:origin x="-558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DCCD5CF-245F-4D68-B60D-D7A094CDFD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82BFD22-E41C-45C9-85B2-48DED14ADA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810A76-6D61-499B-B24E-E4C5902CA51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393905A-E619-40B4-A270-0365D9E11D67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99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98D95-3653-490A-9C98-22C7AF8DA34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6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8BEE0-8028-4979-AF5F-34CE2308A91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17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94E2B-5149-4C40-91F0-FA4BC6ABA8B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2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60F67-B4E4-48C8-8D81-6F9FAF33320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77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FC589-CDDA-40A8-A0D4-850517D98F8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7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3ED5-222F-4F45-9D19-483A3855D4F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73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C5CFC-234B-4165-83B5-0CB9897529F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7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C768D-7A93-42A1-9AE4-F29DBAF782F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25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DF06-A48B-40B0-922C-DB5831E2888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55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5494C-5546-472E-80D0-E2AF8FFE176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4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xmlns="" id="{649B16CA-FF9A-4460-B6AB-1D5611AE2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xmlns="" id="{895BB478-763A-48DA-BC4E-FB6849846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C3D45670-C819-412C-8135-48D720C50A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xmlns="" id="{B7BBB370-4DDC-48A0-AA6A-1AF3B9AE85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xmlns="" id="{81FC7032-49D7-4FCE-BE5C-1ADF4F221F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1E7D97-26C1-4029-84BF-6701B7EB45A7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641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29639\&#1056;&#1072;&#1073;&#1086;&#1095;&#1080;&#1081;%20&#1089;&#1090;&#1086;&#1083;\&#1074;&#1099;&#1093;&#1086;&#1076;%20&#1084;&#1072;&#1089;&#1083;&#1077;&#1085;&#1080;&#1094;&#1099;%20&#1084;&#1080;&#1085;&#1091;&#1089;.mp3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post-11-13296308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выход масленицы мину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выход масленицы мину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428604"/>
            <a:ext cx="4214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Развлечение «Масленица.» МБДОУ №17 «Незнайка» г.Ханты-Мансийск 2018г.</a:t>
            </a:r>
            <a:endParaRPr lang="ru-RU" altLang="ru-RU" b="1" smtClean="0"/>
          </a:p>
          <a:p>
            <a:r>
              <a:rPr lang="ru-RU" altLang="ru-RU" b="1" smtClean="0"/>
              <a:t> </a:t>
            </a:r>
            <a:r>
              <a:rPr lang="ru-RU" altLang="ru-RU" b="1" dirty="0" smtClean="0"/>
              <a:t>Подготовили и провели воспитатели: </a:t>
            </a:r>
          </a:p>
          <a:p>
            <a:r>
              <a:rPr lang="ru-RU" altLang="ru-RU" b="1" dirty="0" err="1" smtClean="0"/>
              <a:t>Скобелкина</a:t>
            </a:r>
            <a:r>
              <a:rPr lang="ru-RU" altLang="ru-RU" b="1" dirty="0" smtClean="0"/>
              <a:t> Н.С.</a:t>
            </a:r>
          </a:p>
          <a:p>
            <a:r>
              <a:rPr lang="ru-RU" b="1" dirty="0" err="1" smtClean="0"/>
              <a:t>Шушунова</a:t>
            </a:r>
            <a:r>
              <a:rPr lang="ru-RU" b="1" dirty="0" smtClean="0"/>
              <a:t> С.В.</a:t>
            </a:r>
            <a:endParaRPr lang="ru-RU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14291"/>
            <a:ext cx="807249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МАСЛЕНИЦА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Самый любимый в народе праздник.   Весёлый и разгульный,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Длился он целую неделю. Люди радовались завершению  зимы и скорому приходу долгожданной весны.     Всю неделю устраивались    весёлые гуляния, забавы, катания на санях, пекли и ели блины.</a:t>
            </a:r>
          </a:p>
          <a:p>
            <a:endParaRPr lang="ru-RU" dirty="0"/>
          </a:p>
        </p:txBody>
      </p:sp>
      <p:pic>
        <p:nvPicPr>
          <p:cNvPr id="5" name="Picture 3" descr="C:\НАТАША\средняя\Масленица\масленица ср\20180214_110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99" y="2214554"/>
            <a:ext cx="7747011" cy="435769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 понедельник из соломы и старой одежды сооружали чучело Масленицы, насаживали  его на кол  и на санях  возили по улицам.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658229"/>
            <a:ext cx="4527978" cy="298548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445030" cy="292895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628" y="928670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</a:rPr>
              <a:t> </a:t>
            </a:r>
            <a:r>
              <a:rPr lang="ru-RU" altLang="ru-RU" b="1" dirty="0" smtClean="0">
                <a:solidFill>
                  <a:srgbClr val="C00000"/>
                </a:solidFill>
              </a:rPr>
              <a:t>Встречали ее песнями. Первыми были дети. Начиная с этого дня, дети каждый день катались с гор.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52" y="357166"/>
            <a:ext cx="385765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ВТОРНИК – «ЗАИГРЫШ»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этот день катались с гор, ели блины. Звали родных  и знакомых. Зазывали Масленицу такими словами:«У нас горы снежные готовы и блины напечены – просим  пожаловать!»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28604"/>
            <a:ext cx="3929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/>
            <a:r>
              <a:rPr lang="ru-RU" altLang="ru-RU" sz="2000" b="1" dirty="0" smtClean="0">
                <a:solidFill>
                  <a:srgbClr val="C00000"/>
                </a:solidFill>
              </a:rPr>
              <a:t>Чтобы закликать весну, выпекали из теста «жаворонков» и «куликов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75439"/>
            <a:ext cx="2500330" cy="392909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НАТАША\средняя\Масленица\масленица ср\20180214_113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071810"/>
            <a:ext cx="4881586" cy="274589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ЧЕТВЕРГ – «РАЗГУЛ»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Самый весёлый день. В этот день гуляли с утра до вечера, пели частушки, плясали, водили хороводы, катались на санях по улицам.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4214842" cy="255444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808" y="3857628"/>
            <a:ext cx="4611720" cy="2594093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428736"/>
            <a:ext cx="3429024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14290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Проводились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кулачные бои и разные обряды, разводили костры и прыгали через огонь. 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4064029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4071966" cy="229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4063986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929066"/>
            <a:ext cx="3976705" cy="223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14290"/>
            <a:ext cx="7786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ВОСКРЕСЕНЬЕ – «ПРОВОДЫ» или «ПРОЩЁННОЕ ВОСКРЕСЕНЬЕ»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Последний день празднования Масленицы.   Все просили друг у друга прощения за </a:t>
            </a:r>
            <a:r>
              <a:rPr lang="ru-RU" sz="2000" b="1" smtClean="0">
                <a:solidFill>
                  <a:srgbClr val="C00000"/>
                </a:solidFill>
              </a:rPr>
              <a:t>причинёные</a:t>
            </a:r>
            <a:r>
              <a:rPr lang="ru-RU" sz="2000" b="1" dirty="0" smtClean="0">
                <a:solidFill>
                  <a:srgbClr val="C00000"/>
                </a:solidFill>
              </a:rPr>
              <a:t> обиды.   В конце праздника торжественно сжигали чучело Масленицы и окончательно прощались с зимой. А пепел развевали над полями - "на богатый урожай".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2330651" cy="4143380"/>
          </a:xfrm>
          <a:prstGeom prst="rect">
            <a:avLst/>
          </a:prstGeom>
          <a:ln w="1270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071678"/>
            <a:ext cx="2560379" cy="4308931"/>
          </a:xfrm>
          <a:prstGeom prst="rect">
            <a:avLst/>
          </a:prstGeom>
          <a:ln w="1270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357430"/>
            <a:ext cx="3286149" cy="1848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786322"/>
            <a:ext cx="2794019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НАТАША\средняя\Масленица\масленица ср\20180214_11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388" y="1571612"/>
            <a:ext cx="392198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285729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наше время масленицу отмечают один день. В парках и садах устраивают народные  гуляния  с весёлыми конкурсами и представлениями. Люди угощаются  блинами и пирогами. Веселятся и радуются приближению весны.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71612"/>
            <a:ext cx="4190987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286256"/>
            <a:ext cx="4000528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кеан">
  <a:themeElements>
    <a:clrScheme name="Океан 9">
      <a:dk1>
        <a:srgbClr val="000000"/>
      </a:dk1>
      <a:lt1>
        <a:srgbClr val="FFFFFF"/>
      </a:lt1>
      <a:dk2>
        <a:srgbClr val="FFFF00"/>
      </a:dk2>
      <a:lt2>
        <a:srgbClr val="FFFFFF"/>
      </a:lt2>
      <a:accent1>
        <a:srgbClr val="B7C533"/>
      </a:accent1>
      <a:accent2>
        <a:srgbClr val="CCCCFF"/>
      </a:accent2>
      <a:accent3>
        <a:srgbClr val="FFFFAA"/>
      </a:accent3>
      <a:accent4>
        <a:srgbClr val="DADADA"/>
      </a:accent4>
      <a:accent5>
        <a:srgbClr val="D8DFAD"/>
      </a:accent5>
      <a:accent6>
        <a:srgbClr val="B9B9E7"/>
      </a:accent6>
      <a:hlink>
        <a:srgbClr val="FFFFCC"/>
      </a:hlink>
      <a:folHlink>
        <a:srgbClr val="FF9900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9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FFFF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289</Words>
  <Application>Microsoft Office PowerPoint</Application>
  <PresentationFormat>Экран (4:3)</PresentationFormat>
  <Paragraphs>18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Океан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Ignat Shushunov</cp:lastModifiedBy>
  <cp:revision>89</cp:revision>
  <dcterms:modified xsi:type="dcterms:W3CDTF">2019-01-20T06:04:40Z</dcterms:modified>
</cp:coreProperties>
</file>