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8" r:id="rId3"/>
    <p:sldId id="275" r:id="rId4"/>
    <p:sldId id="300" r:id="rId5"/>
    <p:sldId id="282" r:id="rId6"/>
    <p:sldId id="292" r:id="rId7"/>
    <p:sldId id="293" r:id="rId8"/>
    <p:sldId id="306" r:id="rId9"/>
    <p:sldId id="307" r:id="rId10"/>
    <p:sldId id="308" r:id="rId11"/>
    <p:sldId id="296" r:id="rId12"/>
    <p:sldId id="309" r:id="rId13"/>
    <p:sldId id="311" r:id="rId14"/>
    <p:sldId id="295" r:id="rId15"/>
    <p:sldId id="303" r:id="rId16"/>
    <p:sldId id="301" r:id="rId17"/>
    <p:sldId id="302" r:id="rId18"/>
    <p:sldId id="310" r:id="rId19"/>
    <p:sldId id="29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4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652" autoAdjust="0"/>
  </p:normalViewPr>
  <p:slideViewPr>
    <p:cSldViewPr>
      <p:cViewPr>
        <p:scale>
          <a:sx n="68" d="100"/>
          <a:sy n="68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132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898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558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088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92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630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566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140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192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161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974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7F76-5301-4EA8-8309-90B1E5E37DF0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976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package" Target="../embeddings/_________Microsoft_Office_Word5.docx"/><Relationship Id="rId3" Type="http://schemas.openxmlformats.org/officeDocument/2006/relationships/image" Target="../media/image1.jpeg"/><Relationship Id="rId7" Type="http://schemas.openxmlformats.org/officeDocument/2006/relationships/oleObject" Target="../embeddings/oleObject1.bin"/><Relationship Id="rId12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jpeg"/><Relationship Id="rId11" Type="http://schemas.openxmlformats.org/officeDocument/2006/relationships/package" Target="../embeddings/_________Microsoft_Office_Word3.docx"/><Relationship Id="rId5" Type="http://schemas.openxmlformats.org/officeDocument/2006/relationships/image" Target="../media/image59.jpeg"/><Relationship Id="rId10" Type="http://schemas.openxmlformats.org/officeDocument/2006/relationships/package" Target="../embeddings/_________Microsoft_Office_Word2.docx"/><Relationship Id="rId4" Type="http://schemas.openxmlformats.org/officeDocument/2006/relationships/image" Target="../media/image58.jpeg"/><Relationship Id="rId9" Type="http://schemas.openxmlformats.org/officeDocument/2006/relationships/package" Target="../embeddings/_________Microsoft_Office_Word1.docx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21.jpeg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28728" y="3643314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1928802"/>
            <a:ext cx="7510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«Возможности реализации проекта «ЮНЫЕ КАДЕТЫ» в ДОУ, как основа патриотического воспитания дошкольников»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714348" y="285728"/>
            <a:ext cx="7786742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lang="en-US" sz="1300" b="1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МУНИЦИПАЛЬНОЕ БЮДЖЕТНОЕ ДОШКОЛЬНОЕ </a:t>
            </a:r>
            <a:r>
              <a:rPr lang="en-US" sz="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ОБРАЗОВАТЕЛЬНОЕ УЧРЕЖДЕНИЕ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«ДЕТСКИЙ САД №17 «НЕЗНАЙКА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6116" y="5715016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Ханты-Мансийск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6" y="4143380"/>
            <a:ext cx="3286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ctr"/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Шушунова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Светлана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Викторовна, воспитатель подготовительной группы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13 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Любознайки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24063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69272" y="458324"/>
            <a:ext cx="3974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акциях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9256" y="1428736"/>
            <a:ext cx="2867044" cy="1357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Профилактическая акция «Зима прекрасна, когда безопасна!»</a:t>
            </a:r>
          </a:p>
        </p:txBody>
      </p:sp>
      <p:pic>
        <p:nvPicPr>
          <p:cNvPr id="6" name="Рисунок 5" descr="F:\ФОТО С АЙФ. НЕОБХ. О\Добрые дела\IMG_59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857628"/>
            <a:ext cx="321471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4348" y="1285860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Добрые крышечки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4612" y="428605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акциях</a:t>
            </a:r>
          </a:p>
        </p:txBody>
      </p:sp>
      <p:pic>
        <p:nvPicPr>
          <p:cNvPr id="11" name="Рисунок 10" descr="C:\Users\Наталья\Desktop\Шушунова С.В\Новый учебный год 2020-2021г.г\Сайт МБДОУ\26-30.10.2020\фото участвуем в проекте добрых дел\IMG_50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8596" y="1785926"/>
            <a:ext cx="1733220" cy="221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Наталья\Desktop\Шушунова С.В\Новый учебный год 2020-2021г.г\Сайт МБДОУ\20-23.10.2020\фото участвуем в проекте добрых дел\IMG_5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893206" y="2107398"/>
            <a:ext cx="250033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Наталья\Desktop\Шушунова С.В\Новый учебный год 2020-2021г.г\Сайт МБДОУ\26-30.10.2020\фото участвуем в проекте добрых дел\IMG_51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1785926"/>
            <a:ext cx="1571636" cy="21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F:\ФОТО С АЙФ. НЕОБХ. О\Новая папка\IMG_649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2714620"/>
            <a:ext cx="3355581" cy="29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071934" y="928670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Театрализованное представление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сказка «Как заяц в армию ходил»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662" y="785794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Инсценировка песни «Смуглянка»</a:t>
            </a:r>
          </a:p>
        </p:txBody>
      </p:sp>
      <p:pic>
        <p:nvPicPr>
          <p:cNvPr id="12" name="Рисунок 11" descr="F:\ФОТО С АЙФ. НЕОБХ. О\Инсценировка песни Смуглянка\IMG_68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857628"/>
            <a:ext cx="300039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ФОТО С АЙФ. НЕОБХ. О\Инсценировка песни Смуглянка\IMG_68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00174"/>
            <a:ext cx="29289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F:\ФОТО С АЙФ. НЕОБХ. О\Сказка Как заяц в армию ходил\IMG_68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1714488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ФОТО С АЙФ. НЕОБХ. О\Сказка Как заяц в армию ходил\IMG_68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714488"/>
            <a:ext cx="2571768" cy="220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ФОТО С АЙФ. НЕОБХ. О\Сказка Как заяц в армию ходил\IMG_698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4000504"/>
            <a:ext cx="2848269" cy="197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Наталья\Desktop\Дипломы\за Смуглянку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4071942"/>
            <a:ext cx="135732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28794" y="458324"/>
            <a:ext cx="5643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с учащимися кадетского класса СОШ № 8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КАДЕТЫ все материалы с мероприятия\ЮНЫЕ кадеты\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286124"/>
            <a:ext cx="442915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КАДЕТЫ все материалы с мероприятия\ЮНЫЕ кадеты\IMG_00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536148" y="1821646"/>
            <a:ext cx="2071702" cy="171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КАДЕТЫ все материалы с мероприятия\ЮНЫЕ кадеты\IMG_00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643050"/>
            <a:ext cx="292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КАДЕТЫ все материалы с мероприятия\ЮНЫЕ кадеты\IMG_007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1643050"/>
            <a:ext cx="2643206" cy="17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КАДЕТЫ все материалы с мероприятия\ЮНЫЕ кадеты\IMG_01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767572" y="3876502"/>
            <a:ext cx="2683124" cy="178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063"/>
            <a:ext cx="9144000" cy="6882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43042" y="571480"/>
            <a:ext cx="6215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5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Смотр строя и песни </a:t>
            </a:r>
          </a:p>
          <a:p>
            <a:pPr algn="ctr"/>
            <a:r>
              <a:rPr lang="ru-RU" sz="3200" b="1" spc="5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«</a:t>
            </a:r>
            <a:r>
              <a:rPr lang="ru-RU" sz="3200" b="1" spc="5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Аты-Баты</a:t>
            </a:r>
            <a:r>
              <a:rPr lang="ru-RU" sz="3200" b="1" spc="5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, шли солдаты…»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Times New Roman" pitchFamily="18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19" descr="C:\Users\Наталья\Desktop\Дипломы\Аты-Баты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206668" y="1865770"/>
            <a:ext cx="237426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Наталья\Desktop\ФОТО ОТРЕД\Аты-Баты март 2021\IMG_73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00504"/>
            <a:ext cx="292895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Наталья\Desktop\ФОТО ОТРЕД\Аты-Баты март 2021\IMG_73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071942"/>
            <a:ext cx="267811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Наталья\Desktop\ФОТО ОТРЕД\Аты-Баты март 2021\IMG_73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1643050"/>
            <a:ext cx="414340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Наталья\Desktop\ФОТО ОТРЕД\Аты-Баты март 2021\IMG_729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071942"/>
            <a:ext cx="3000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063"/>
            <a:ext cx="9144000" cy="6882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28794" y="458324"/>
            <a:ext cx="571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с коллегами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2000240"/>
            <a:ext cx="3857652" cy="262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F:\ФОТО С АЙФ. НЕОБХ. О\IMG_69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61"/>
          <a:stretch/>
        </p:blipFill>
        <p:spPr bwMode="auto">
          <a:xfrm>
            <a:off x="5000628" y="2071677"/>
            <a:ext cx="3559926" cy="23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6234" y="337486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Выборы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380" y="1285860"/>
            <a:ext cx="3405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мастер-классе по хантыйским играм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4414" y="1285860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Интеллектуальная игра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«Что? Где? Когда?»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" name="Рисунок 19" descr="F:\ФЕВРАЛЬ\в газету\2 игр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643446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F:\ФЕВРАЛЬ\в газету\4 игр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572008"/>
            <a:ext cx="2357454" cy="164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F:\ФЕВРАЛЬ\в газету\5 игр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572008"/>
            <a:ext cx="2428892" cy="173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31243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063"/>
            <a:ext cx="9144000" cy="6882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43042" y="571480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Достижения детей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Times New Roman" pitchFamily="18" charset="0"/>
            </a:endParaRPr>
          </a:p>
        </p:txBody>
      </p:sp>
      <p:pic>
        <p:nvPicPr>
          <p:cNvPr id="5" name="Рисунок 4" descr="C:\Users\Наталья\Desktop\Дипломы\IMG_6456.JPG"/>
          <p:cNvPicPr>
            <a:picLocks noChangeAspect="1" noChangeArrowheads="1"/>
          </p:cNvPicPr>
          <p:nvPr/>
        </p:nvPicPr>
        <p:blipFill>
          <a:blip r:embed="rId4" cstate="print"/>
          <a:srcRect l="2039" t="5548" r="3470" b="5888"/>
          <a:stretch>
            <a:fillRect/>
          </a:stretch>
        </p:blipFill>
        <p:spPr bwMode="auto">
          <a:xfrm rot="5400000">
            <a:off x="1928324" y="1572082"/>
            <a:ext cx="2425690" cy="171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IMG_64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071546"/>
            <a:ext cx="1791774" cy="259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Маша 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1285860"/>
            <a:ext cx="181041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572132" y="1214422"/>
          <a:ext cx="1785950" cy="2521341"/>
        </p:xfrm>
        <a:graphic>
          <a:graphicData uri="http://schemas.openxmlformats.org/presentationml/2006/ole">
            <p:oleObj spid="_x0000_s31746" name="Acrobat Document" r:id="rId7" imgW="5667186" imgH="8019948" progId="AcroExch.Document.DC">
              <p:embed/>
            </p:oleObj>
          </a:graphicData>
        </a:graphic>
      </p:graphicFrame>
      <p:pic>
        <p:nvPicPr>
          <p:cNvPr id="10" name="Рисунок 9" descr="C:\Users\Наталья\Desktop\Дипломы\IMG_6772.JPG"/>
          <p:cNvPicPr/>
          <p:nvPr/>
        </p:nvPicPr>
        <p:blipFill>
          <a:blip r:embed="rId8" cstate="print"/>
          <a:srcRect l="1775" t="10804" r="4009" b="3834"/>
          <a:stretch>
            <a:fillRect/>
          </a:stretch>
        </p:blipFill>
        <p:spPr bwMode="auto">
          <a:xfrm rot="5400000">
            <a:off x="247001" y="1538893"/>
            <a:ext cx="2477006" cy="168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714348" y="3786189"/>
          <a:ext cx="1714512" cy="2415413"/>
        </p:xfrm>
        <a:graphic>
          <a:graphicData uri="http://schemas.openxmlformats.org/presentationml/2006/ole">
            <p:oleObj spid="_x0000_s31747" name="Документ" r:id="rId9" imgW="7557756" imgH="10708692" progId="Word.Document.12">
              <p:embed/>
            </p:oleObj>
          </a:graphicData>
        </a:graphic>
      </p:graphicFrame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77" name="Object 9"/>
          <p:cNvGraphicFramePr>
            <a:graphicFrameLocks noChangeAspect="1"/>
          </p:cNvGraphicFramePr>
          <p:nvPr/>
        </p:nvGraphicFramePr>
        <p:xfrm>
          <a:off x="7215206" y="3857628"/>
          <a:ext cx="1563232" cy="2214578"/>
        </p:xfrm>
        <a:graphic>
          <a:graphicData uri="http://schemas.openxmlformats.org/presentationml/2006/ole">
            <p:oleObj spid="_x0000_s31748" name="Документ" r:id="rId10" imgW="7557756" imgH="10708692" progId="Word.Document.12">
              <p:embed/>
            </p:oleObj>
          </a:graphicData>
        </a:graphic>
      </p:graphicFrame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79" name="Object 11"/>
          <p:cNvGraphicFramePr>
            <a:graphicFrameLocks noChangeAspect="1"/>
          </p:cNvGraphicFramePr>
          <p:nvPr/>
        </p:nvGraphicFramePr>
        <p:xfrm>
          <a:off x="5572132" y="3786190"/>
          <a:ext cx="1643074" cy="2327688"/>
        </p:xfrm>
        <a:graphic>
          <a:graphicData uri="http://schemas.openxmlformats.org/presentationml/2006/ole">
            <p:oleObj spid="_x0000_s31749" name="Документ" r:id="rId11" imgW="7557756" imgH="10708692" progId="Word.Document.12">
              <p:embed/>
            </p:oleObj>
          </a:graphicData>
        </a:graphic>
      </p:graphicFrame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81" name="Object 13"/>
          <p:cNvGraphicFramePr>
            <a:graphicFrameLocks noChangeAspect="1"/>
          </p:cNvGraphicFramePr>
          <p:nvPr/>
        </p:nvGraphicFramePr>
        <p:xfrm>
          <a:off x="4000496" y="3786190"/>
          <a:ext cx="1623071" cy="2286016"/>
        </p:xfrm>
        <a:graphic>
          <a:graphicData uri="http://schemas.openxmlformats.org/presentationml/2006/ole">
            <p:oleObj spid="_x0000_s31750" name="Документ" r:id="rId12" imgW="7557756" imgH="10708692" progId="Word.Document.12">
              <p:embed/>
            </p:oleObj>
          </a:graphicData>
        </a:graphic>
      </p:graphicFrame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83" name="Object 15"/>
          <p:cNvGraphicFramePr>
            <a:graphicFrameLocks noChangeAspect="1"/>
          </p:cNvGraphicFramePr>
          <p:nvPr/>
        </p:nvGraphicFramePr>
        <p:xfrm>
          <a:off x="2357422" y="3786190"/>
          <a:ext cx="1643074" cy="2321505"/>
        </p:xfrm>
        <a:graphic>
          <a:graphicData uri="http://schemas.openxmlformats.org/presentationml/2006/ole">
            <p:oleObj spid="_x0000_s31751" name="Документ" r:id="rId13" imgW="7557756" imgH="10708692" progId="Word.Document.12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063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500042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Мои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Times New Roman" pitchFamily="18" charset="0"/>
              </a:rPr>
              <a:t> </a:t>
            </a: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достижения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Times New Roman" pitchFamily="18" charset="0"/>
            </a:endParaRPr>
          </a:p>
        </p:txBody>
      </p:sp>
      <p:pic>
        <p:nvPicPr>
          <p:cNvPr id="22530" name="Picture 2" descr="https://detsad17neznaika.ru/wp-content/uploads/2021/01/IMG_6432-225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00108"/>
            <a:ext cx="1785950" cy="2381266"/>
          </a:xfrm>
          <a:prstGeom prst="rect">
            <a:avLst/>
          </a:prstGeom>
          <a:noFill/>
        </p:spPr>
      </p:pic>
      <p:pic>
        <p:nvPicPr>
          <p:cNvPr id="22532" name="Picture 4" descr="https://detsad17neznaika.ru/wp-content/uploads/2019/03/gramota-MBDOU-2016-225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142984"/>
            <a:ext cx="1768076" cy="2357434"/>
          </a:xfrm>
          <a:prstGeom prst="rect">
            <a:avLst/>
          </a:prstGeom>
          <a:noFill/>
        </p:spPr>
      </p:pic>
      <p:pic>
        <p:nvPicPr>
          <p:cNvPr id="22534" name="Picture 6" descr="https://detsad17neznaika.ru/wp-content/uploads/2021/01/IMG_6429-225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571876"/>
            <a:ext cx="1875233" cy="2500310"/>
          </a:xfrm>
          <a:prstGeom prst="rect">
            <a:avLst/>
          </a:prstGeom>
          <a:noFill/>
        </p:spPr>
      </p:pic>
      <p:pic>
        <p:nvPicPr>
          <p:cNvPr id="8194" name="Picture 2" descr="https://detsad17neznaika.ru/wp-content/uploads/2019/07/Blagodarstvennoe-pismo-za-organizaciyu-Semya-yeto-my-300x2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1214422"/>
            <a:ext cx="2857500" cy="2019301"/>
          </a:xfrm>
          <a:prstGeom prst="rect">
            <a:avLst/>
          </a:prstGeom>
          <a:noFill/>
        </p:spPr>
      </p:pic>
      <p:pic>
        <p:nvPicPr>
          <p:cNvPr id="10" name="Picture 8" descr="https://detsad17neznaika.ru/wp-content/uploads/2021/01/IMG_6430-225x300.jpg"/>
          <p:cNvPicPr>
            <a:picLocks noChangeAspect="1" noChangeArrowheads="1"/>
          </p:cNvPicPr>
          <p:nvPr/>
        </p:nvPicPr>
        <p:blipFill>
          <a:blip r:embed="rId7"/>
          <a:srcRect l="6667" t="2500" r="3333"/>
          <a:stretch>
            <a:fillRect/>
          </a:stretch>
        </p:blipFill>
        <p:spPr bwMode="auto">
          <a:xfrm>
            <a:off x="4429124" y="1071546"/>
            <a:ext cx="1928826" cy="2786062"/>
          </a:xfrm>
          <a:prstGeom prst="rect">
            <a:avLst/>
          </a:prstGeom>
          <a:noFill/>
        </p:spPr>
      </p:pic>
      <p:pic>
        <p:nvPicPr>
          <p:cNvPr id="11" name="Picture 7" descr="https://detsad17neznaika.ru/wp-content/uploads/2019/07/Blagodarstvennoe-pismo-225x3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40" y="3286124"/>
            <a:ext cx="2035983" cy="2714644"/>
          </a:xfrm>
          <a:prstGeom prst="rect">
            <a:avLst/>
          </a:prstGeom>
          <a:noFill/>
        </p:spPr>
      </p:pic>
      <p:pic>
        <p:nvPicPr>
          <p:cNvPr id="12" name="Picture 6" descr="https://detsad17neznaika.ru/wp-content/uploads/2020/05/Diplom-ot-3.05.2020-SH.S.V.-pdf.io_-212x3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488" y="3500438"/>
            <a:ext cx="1817368" cy="2571748"/>
          </a:xfrm>
          <a:prstGeom prst="rect">
            <a:avLst/>
          </a:prstGeom>
          <a:noFill/>
        </p:spPr>
      </p:pic>
      <p:pic>
        <p:nvPicPr>
          <p:cNvPr id="13" name="Рисунок 12" descr="C:\Users\Наталья\Desktop\Дипломы\IMG_6796.JPG"/>
          <p:cNvPicPr/>
          <p:nvPr/>
        </p:nvPicPr>
        <p:blipFill>
          <a:blip r:embed="rId10" cstate="print"/>
          <a:srcRect l="1996" t="5242" r="5548" b="4985"/>
          <a:stretch>
            <a:fillRect/>
          </a:stretch>
        </p:blipFill>
        <p:spPr bwMode="auto">
          <a:xfrm rot="5400000">
            <a:off x="4353369" y="4076259"/>
            <a:ext cx="2683239" cy="196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063"/>
            <a:ext cx="9144000" cy="6882063"/>
          </a:xfrm>
          <a:prstGeom prst="rect">
            <a:avLst/>
          </a:prstGeom>
          <a:noFill/>
        </p:spPr>
      </p:pic>
      <p:pic>
        <p:nvPicPr>
          <p:cNvPr id="1026" name="Рисунок 1" descr="C:\Users\Наталья\Desktop\Дипломы\IMG_6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429000"/>
            <a:ext cx="1896894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3" descr="C:\Users\Наталья\Desktop\Дипломы\IMG_6455.jpg"/>
          <p:cNvPicPr>
            <a:picLocks noChangeAspect="1" noChangeArrowheads="1"/>
          </p:cNvPicPr>
          <p:nvPr/>
        </p:nvPicPr>
        <p:blipFill>
          <a:blip r:embed="rId4" cstate="print"/>
          <a:srcRect t="2744"/>
          <a:stretch>
            <a:fillRect/>
          </a:stretch>
        </p:blipFill>
        <p:spPr bwMode="auto">
          <a:xfrm>
            <a:off x="2357422" y="571480"/>
            <a:ext cx="2000264" cy="282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Рисунок 2" descr="C:\Users\Наталья\Desktop\Дипломы\IMG_64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571480"/>
            <a:ext cx="1857388" cy="26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detsad17neznaika.ru/wp-content/uploads/2019/03/regionalnyy-konkurs-nravstvenno-patrioticheskoe-vospitanie-212x3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571480"/>
            <a:ext cx="1867851" cy="2643186"/>
          </a:xfrm>
          <a:prstGeom prst="rect">
            <a:avLst/>
          </a:prstGeom>
          <a:noFill/>
        </p:spPr>
      </p:pic>
      <p:pic>
        <p:nvPicPr>
          <p:cNvPr id="9" name="Picture 8" descr="https://detsad17neznaika.ru/wp-content/uploads/2019/03/za-teatralizovannuyu-deyatelnost-Zayushkina-izbushka-212x3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642918"/>
            <a:ext cx="2019300" cy="2857500"/>
          </a:xfrm>
          <a:prstGeom prst="rect">
            <a:avLst/>
          </a:prstGeom>
          <a:noFill/>
        </p:spPr>
      </p:pic>
      <p:pic>
        <p:nvPicPr>
          <p:cNvPr id="10" name="Picture 4" descr="https://detsad17neznaika.ru/wp-content/uploads/2019/07/Vserossicskiy-konkurs-za-patrioticheskoe-vospitanie-213x3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60" y="3286124"/>
            <a:ext cx="2028825" cy="2857500"/>
          </a:xfrm>
          <a:prstGeom prst="rect">
            <a:avLst/>
          </a:prstGeom>
          <a:noFill/>
        </p:spPr>
      </p:pic>
      <p:pic>
        <p:nvPicPr>
          <p:cNvPr id="11" name="Picture 2" descr="https://detsad17neznaika.ru/wp-content/uploads/2021/01/IMG_6428-225x300.jpg"/>
          <p:cNvPicPr>
            <a:picLocks noChangeAspect="1" noChangeArrowheads="1"/>
          </p:cNvPicPr>
          <p:nvPr/>
        </p:nvPicPr>
        <p:blipFill>
          <a:blip r:embed="rId9"/>
          <a:srcRect l="6667" t="2500" r="6666" b="2499"/>
          <a:stretch>
            <a:fillRect/>
          </a:stretch>
        </p:blipFill>
        <p:spPr bwMode="auto">
          <a:xfrm>
            <a:off x="4357686" y="3214686"/>
            <a:ext cx="1928826" cy="2819053"/>
          </a:xfrm>
          <a:prstGeom prst="rect">
            <a:avLst/>
          </a:prstGeom>
          <a:noFill/>
        </p:spPr>
      </p:pic>
      <p:pic>
        <p:nvPicPr>
          <p:cNvPr id="13" name="Picture 10" descr="https://detsad17neznaika.ru/wp-content/uploads/2021/01/IMG_6433-225x300.jpg"/>
          <p:cNvPicPr>
            <a:picLocks noChangeAspect="1" noChangeArrowheads="1"/>
          </p:cNvPicPr>
          <p:nvPr/>
        </p:nvPicPr>
        <p:blipFill>
          <a:blip r:embed="rId10"/>
          <a:srcRect l="6667" t="5000" r="6666" b="4999"/>
          <a:stretch>
            <a:fillRect/>
          </a:stretch>
        </p:blipFill>
        <p:spPr bwMode="auto">
          <a:xfrm>
            <a:off x="7072330" y="2000240"/>
            <a:ext cx="1857388" cy="2571768"/>
          </a:xfrm>
          <a:prstGeom prst="rect">
            <a:avLst/>
          </a:prstGeom>
          <a:noFill/>
        </p:spPr>
      </p:pic>
      <p:pic>
        <p:nvPicPr>
          <p:cNvPr id="14" name="Рисунок 13" descr="C:\Users\Наталья\Desktop\Дипломы\Новая папка\С.В. за Ксюшу_page-000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3500438"/>
            <a:ext cx="185738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1428736"/>
            <a:ext cx="7715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Константин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Дмитриевич Ушинский (русский педагог, писатель, основоположник научной педагогики </a:t>
            </a:r>
            <a:r>
              <a:rPr lang="ru-RU" sz="240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России) считал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что воспитание в ребенке гражданина своей Родины неотделимо от воспитания в нем гуманных чувств: доброты, справедливости, способности противостоять лжи и жестокости.</a:t>
            </a:r>
          </a:p>
          <a:p>
            <a:pPr algn="just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Надеюсь, что наши дети вырастут именно такими: добрыми, справедливыми, способны противостоять лжи и жестокости.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65696" y="2532856"/>
            <a:ext cx="7412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32" name="Picture 8" descr="C:\Users\neroi\Downloads\Depositphotos_12820571_l-2015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44909"/>
            <a:ext cx="2655498" cy="2531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flipH="1">
            <a:off x="928662" y="1214422"/>
            <a:ext cx="7429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Идея проекта: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 реализацию проекта «Юные Кадеты» участники образовательного процесса включаются в социальное взаимодействие 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ДОУ-Ребенок-Семья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что приводит к успешному разностороннему развитию личности дошкольника, выработке высоких нравственно-патриотических качеств, любви к Отечеству и готовности его защите, к мотивации получения знаний, а соответственно произойдет повышение качества образования воспитанников ДОУ.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857232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Цель проекта «Юный Кадет»: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76" y="2000240"/>
            <a:ext cx="714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Создать условия для успешной реализации проекта, через оснащение предметно-развивающей среды и методического сопровождения; 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Реализовать план проекта «Юные кадеты» на базе подготовительной к школе группы;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Повышение качества образовательного процесса путем создания благоприятных условий для гармоничного всестороннего развития ребенка, высоких нравственных качеств, психологической устойчивости.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857232"/>
            <a:ext cx="75009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проекта «Юный Кадет»:</a:t>
            </a:r>
          </a:p>
          <a:p>
            <a:endParaRPr lang="ru-RU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00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Формировать нравственно-патриотические качества: воспитание храбрости, мужества, стремления защищать свою Родину.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Воспитывать уважение к защитникам Отечества на основе ярких впечатлений, конкретных исторических фактов, доступных детям и вызывающих у них эмоциональные переживания.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Физически развивать воспитанников, формировать навыки дисциплины, самоорганизации и умения действовать в сложных и экстремальных ситуациях. 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Дать возможность каждому кадету проявить свои индивидуальные способности и воспитывать стремление к объединению усилий во имя достижения цели.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00100" y="1000108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Беседа с детьми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«Кто такие кадеты»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F:\ФОТО С АЙФ. НЕОБХ. О\беседа Кто такой кадет\IMG_53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857364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ФОТО С АЙФ. НЕОБХ. О\беседа с кадетами Музыка и танец\IMG_54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0438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72000" y="2214554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Беседа с детьми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«Значение музыки и танца в повседневной жизни кадета»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1736" y="642918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Рыцарский турнир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\\SERVER\localresource\БАЛАНДИНА Н.А\ИНФОРМАЦИЯ на САЙТ\гр.13\Богатырский турнир +\IMG_633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214422"/>
            <a:ext cx="4286280" cy="297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\\SERVER\localresource\БАЛАНДИНА Н.А\ИНФОРМАЦИЯ на САЙТ\гр.13\Богатырский турнир +\IMG_63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332897" cy="249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\\SERVER\localresource\БАЛАНДИНА Н.А\ИНФОРМАЦИЯ на САЙТ\гр.13\Богатырский турнир +\IMG_63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857628"/>
            <a:ext cx="32068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785794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Посещение мини музея «Горница»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 descr="C:\Users\Наталья\Desktop\Новая папка (2)\IMG_64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607323" y="1750207"/>
            <a:ext cx="23574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аталья\Desktop\Новая папка (2)\IMG_64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64843" y="1678772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талья\Desktop\Новая папка (2)\IMG_64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071942"/>
            <a:ext cx="2428892" cy="178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аталья\Desktop\Новая папка (2)\IMG_646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071942"/>
            <a:ext cx="2428892" cy="17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Наталья\Desktop\Новая папка (2)\IMG_647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071942"/>
            <a:ext cx="2428892" cy="178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063"/>
            <a:ext cx="9144000" cy="68820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14546" y="571480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90-летию </a:t>
            </a:r>
            <a:r>
              <a:rPr lang="ru-RU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Югры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071546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Викторина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Рисунок 5" descr="F:\13 ПОДГОТ. ГРУППА 2020-2021\фото и материалы 2020-2021\Что где когда о нашем крае Югре\IMG_5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36300"/>
            <a:ext cx="3000396" cy="225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4" descr="F:\13 ПОДГОТ. ГРУППА 2020-2021\фото и материалы 2020-2021\Что где когда о нашем крае Югре\IMG_5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857628"/>
            <a:ext cx="295539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2" descr="F:\13 ПОДГОТ. ГРУППА 2020-2021\фото и материалы 2020-2021\мероприятия к Дню округа- Югры\IMG_56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330529" y="1741513"/>
            <a:ext cx="248294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1" descr="F:\13 ПОДГОТ. ГРУППА 2020-2021\фото и материалы 2020-2021\мероприятия к Дню округа- Югры\IMG_56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688534" y="4169590"/>
            <a:ext cx="248131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643570" y="1000108"/>
            <a:ext cx="3143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Городской конкурс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«Кукла в национальном наряде»</a:t>
            </a: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3" descr="F:\13 ПОДГОТ. ГРУППА 2020-2021\фото и материалы 2020-2021\мероприятия к Дню округа- Югры\танец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929066"/>
            <a:ext cx="2000264" cy="267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786446" y="3286124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Участие в танце «Югорские мотивы»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 90 лет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Югре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00364" y="1071546"/>
            <a:ext cx="292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Дерево «Желаний»</a:t>
            </a:r>
          </a:p>
        </p:txBody>
      </p:sp>
      <p:pic>
        <p:nvPicPr>
          <p:cNvPr id="17" name="Рисунок 16" descr="C:\Users\Наталья\Desktop\Шушунова С.В\№13 куколы в национальных нарядах\Мелен Андрей (2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286380" y="2000240"/>
            <a:ext cx="150019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Наталья\Desktop\Шушунова С.В\№13 куколы в национальных нарядах\Хоптий Андрей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429388" y="2214554"/>
            <a:ext cx="142876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Наталья\Desktop\Шушунова С.В\№13 куколы в национальных нарядах\Мелен Андрей (1)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7500957" y="2071680"/>
            <a:ext cx="150019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458324"/>
            <a:ext cx="5643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Волонтерское </a:t>
            </a: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движение Юных кадетов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786" y="1428736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Новогодняя открытка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пожилому человеку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2132" y="1571612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Открытка ветеранам боевых действий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Наталья\Downloads\IMG_58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214554"/>
            <a:ext cx="350046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" descr="C:\Users\Наталья\Desktop\Дипломы\IMG_6455.jpg"/>
          <p:cNvPicPr>
            <a:picLocks noChangeAspect="1" noChangeArrowheads="1"/>
          </p:cNvPicPr>
          <p:nvPr/>
        </p:nvPicPr>
        <p:blipFill>
          <a:blip r:embed="rId4" cstate="print"/>
          <a:srcRect t="2744"/>
          <a:stretch>
            <a:fillRect/>
          </a:stretch>
        </p:blipFill>
        <p:spPr bwMode="auto">
          <a:xfrm>
            <a:off x="2928926" y="4429132"/>
            <a:ext cx="1689422" cy="2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428596" y="5357826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в конкурсе открыт</a:t>
            </a:r>
          </a:p>
        </p:txBody>
      </p:sp>
      <p:pic>
        <p:nvPicPr>
          <p:cNvPr id="9" name="Рисунок 8" descr="F:\ФОТО С АЙФ. НЕОБХ. О\конкурс Открытка для ветеранов боевых действий\IMG_69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285992"/>
            <a:ext cx="337382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Наталья\Desktop\Дипломы\Новая папка\Кирилл_page-0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429132"/>
            <a:ext cx="1428760" cy="193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13" name="Рисунок 12" descr="C:\Users\Наталья\Desktop\Дипломы\Новая папка\Ксюша_page-0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429132"/>
            <a:ext cx="1428760" cy="19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14" name="Рисунок 13" descr="C:\Users\Наталья\Desktop\Дипломы\Новая папка\Миша_page-00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4429132"/>
            <a:ext cx="1367466" cy="200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411</Words>
  <Application>Microsoft Office PowerPoint</Application>
  <PresentationFormat>Экран (4:3)</PresentationFormat>
  <Paragraphs>62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Тема Office</vt:lpstr>
      <vt:lpstr>Acrobat Document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Наталья Александрова</cp:lastModifiedBy>
  <cp:revision>59</cp:revision>
  <dcterms:created xsi:type="dcterms:W3CDTF">2019-09-23T09:47:20Z</dcterms:created>
  <dcterms:modified xsi:type="dcterms:W3CDTF">2021-03-24T03:05:20Z</dcterms:modified>
</cp:coreProperties>
</file>