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7" r:id="rId3"/>
    <p:sldId id="268" r:id="rId4"/>
    <p:sldId id="270" r:id="rId5"/>
    <p:sldId id="261" r:id="rId6"/>
    <p:sldId id="265" r:id="rId7"/>
    <p:sldId id="275" r:id="rId8"/>
    <p:sldId id="264" r:id="rId9"/>
    <p:sldId id="272" r:id="rId10"/>
    <p:sldId id="273" r:id="rId11"/>
    <p:sldId id="274" r:id="rId12"/>
    <p:sldId id="276" r:id="rId13"/>
    <p:sldId id="277" r:id="rId14"/>
    <p:sldId id="278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AEC16A-B6DE-422E-81AF-9A162DF2921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A23AD3-83DD-4F76-A87E-52E35ED747E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emf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0"/>
            <a:ext cx="9139944" cy="68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48478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2197100"/>
            <a:ext cx="58340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6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98" y="1556792"/>
            <a:ext cx="679294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5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Instrumentalnaya_muzyka_http_musvkontakte_ru_-_Fortepiano_1_Dlya_zagruzki_vospolzujtes_ssylkoj_http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925050"/>
            <a:ext cx="609600" cy="6096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494"/>
            <a:ext cx="7113934" cy="764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117156" cy="2337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IMG_24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51" y="1307967"/>
            <a:ext cx="2316994" cy="3073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1552168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- А зачем мы их набрали?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Не красивы, не вкусны…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Только место занимают! 	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Подождѐм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-ка до весны…</a:t>
            </a:r>
          </a:p>
          <a:p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048769" cy="229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strumentalnaya_muzyka_http_musvkontakte_ru_-_Fortepiano_1_Dlya_zagruzki_vospolzujtes_ssylkoj_htt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7" y="260648"/>
            <a:ext cx="8943157" cy="59213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" y="1124744"/>
            <a:ext cx="4640333" cy="34777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4731687" cy="34562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9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7682"/>
            <a:ext cx="8385249" cy="52863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057650" cy="3057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73250"/>
            <a:ext cx="4152900" cy="3114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108503" cy="5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" y="1140817"/>
            <a:ext cx="3030053" cy="4037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72" y="1125695"/>
            <a:ext cx="302895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148789"/>
            <a:ext cx="3019425" cy="4029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/>
          <a:stretch/>
        </p:blipFill>
        <p:spPr bwMode="auto">
          <a:xfrm>
            <a:off x="30646" y="0"/>
            <a:ext cx="91301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260648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0"/>
            <a:ext cx="9139944" cy="68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48478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268760"/>
            <a:ext cx="61926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Автор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Шушунова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Светлана Викторовна.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Вид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познавательно-исследовательский.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Тип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среднесрочный 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(март - сентябрь)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Участники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воспитател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родители, дети  группы.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Instrumentalnaya_muzyka_http_musvkontakte_ru_-_Fortepiano_1_Dlya_zagruzki_vospolzujtes_ssylkoj_http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242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9" y="-15875"/>
            <a:ext cx="9139237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196752"/>
            <a:ext cx="4734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Я иду по зеленому лугу,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Высыхает на листьях роса,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Ветер травы качает упруго,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 я слышу цветов голоса.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Они шепчут: не рви нас, не надо!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Наши гибкие стебли не мни!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Мы для глаз и для сердца - отрада,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Украшенье родимой земли!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nstrumentalnaya_muzyka_http_musvkontakte_ru_-_Fortepiano_1_Dlya_zagruzki_vospolzujtes_ssylkoj_htt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752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3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5"/>
            <a:ext cx="9139237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4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 воспитание – одно из основных направлений в системе образования, это способ воздействия на чувства детей, их сознание,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лечат от болезней, но и просто радуют своей красотой.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84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484784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800" dirty="0">
              <a:solidFill>
                <a:srgbClr val="00642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Знакомство с процессом выращивания цветов, и умением бережно ухаживать за ними, при этом развивая творческие способности детей</a:t>
            </a:r>
            <a:r>
              <a:rPr lang="ru-RU" dirty="0">
                <a:solidFill>
                  <a:srgbClr val="00642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5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2089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42D"/>
                </a:solidFill>
              </a:rPr>
              <a:t>Задачи:</a:t>
            </a:r>
            <a:endParaRPr lang="ru-RU" dirty="0">
              <a:solidFill>
                <a:srgbClr val="00642D"/>
              </a:solidFill>
            </a:endParaRPr>
          </a:p>
          <a:p>
            <a:r>
              <a:rPr lang="ru-RU" sz="1600" u="sng" dirty="0">
                <a:solidFill>
                  <a:srgbClr val="00642D"/>
                </a:solidFill>
              </a:rPr>
              <a:t>Образовательные</a:t>
            </a:r>
            <a:r>
              <a:rPr lang="ru-RU" sz="1600" dirty="0">
                <a:solidFill>
                  <a:srgbClr val="00642D"/>
                </a:solidFill>
              </a:rPr>
              <a:t>: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1. Углубить </a:t>
            </a:r>
            <a:r>
              <a:rPr lang="ru-RU" sz="1600" dirty="0">
                <a:solidFill>
                  <a:srgbClr val="00642D"/>
                </a:solidFill>
              </a:rPr>
              <a:t>знание детей о цветах и их знание о росте</a:t>
            </a:r>
            <a:r>
              <a:rPr lang="ru-RU" sz="1600" b="1" dirty="0">
                <a:solidFill>
                  <a:srgbClr val="00642D"/>
                </a:solidFill>
              </a:rPr>
              <a:t>, </a:t>
            </a:r>
            <a:r>
              <a:rPr lang="ru-RU" sz="1600" dirty="0">
                <a:solidFill>
                  <a:srgbClr val="00642D"/>
                </a:solidFill>
              </a:rPr>
              <a:t>цветении и уходе за цветами</a:t>
            </a:r>
            <a:r>
              <a:rPr lang="ru-RU" sz="1600" b="1" dirty="0">
                <a:solidFill>
                  <a:srgbClr val="00642D"/>
                </a:solidFill>
              </a:rPr>
              <a:t>;</a:t>
            </a:r>
            <a:endParaRPr lang="ru-RU" sz="1600" dirty="0">
              <a:solidFill>
                <a:srgbClr val="00642D"/>
              </a:solidFill>
            </a:endParaRP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2. Познакомить </a:t>
            </a:r>
            <a:r>
              <a:rPr lang="ru-RU" sz="1600" dirty="0">
                <a:solidFill>
                  <a:srgbClr val="00642D"/>
                </a:solidFill>
              </a:rPr>
              <a:t>с разнообразием растительного мира, с его значимостью для всего живого на планете;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3. Развивать </a:t>
            </a:r>
            <a:r>
              <a:rPr lang="ru-RU" sz="1600" dirty="0">
                <a:solidFill>
                  <a:srgbClr val="00642D"/>
                </a:solidFill>
              </a:rPr>
              <a:t>умение отражать в изобразительном творчестве своё отношение к природе;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4. Формировать </a:t>
            </a:r>
            <a:r>
              <a:rPr lang="ru-RU" sz="1600" dirty="0">
                <a:solidFill>
                  <a:srgbClr val="00642D"/>
                </a:solidFill>
              </a:rPr>
              <a:t>навыки исследовательской деятельности.</a:t>
            </a:r>
          </a:p>
          <a:p>
            <a:r>
              <a:rPr lang="ru-RU" sz="1600" u="sng" dirty="0">
                <a:solidFill>
                  <a:srgbClr val="00642D"/>
                </a:solidFill>
              </a:rPr>
              <a:t>Развивающие</a:t>
            </a:r>
            <a:r>
              <a:rPr lang="ru-RU" sz="1600" dirty="0">
                <a:solidFill>
                  <a:srgbClr val="00642D"/>
                </a:solidFill>
              </a:rPr>
              <a:t>: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1. Развивать </a:t>
            </a:r>
            <a:r>
              <a:rPr lang="ru-RU" sz="1600" dirty="0">
                <a:solidFill>
                  <a:srgbClr val="00642D"/>
                </a:solidFill>
              </a:rPr>
              <a:t>умение сравнивать и анализировать;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2. Развивать </a:t>
            </a:r>
            <a:r>
              <a:rPr lang="ru-RU" sz="1600" dirty="0">
                <a:solidFill>
                  <a:srgbClr val="00642D"/>
                </a:solidFill>
              </a:rPr>
              <a:t>воображение, мышление в процессе наблюдения, исследования природных объектов;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3. Обогащать </a:t>
            </a:r>
            <a:r>
              <a:rPr lang="ru-RU" sz="1600" dirty="0">
                <a:solidFill>
                  <a:srgbClr val="00642D"/>
                </a:solidFill>
              </a:rPr>
              <a:t>словарный запас детей и их знания о цветах</a:t>
            </a:r>
            <a:r>
              <a:rPr lang="ru-RU" sz="1600" b="1" dirty="0">
                <a:solidFill>
                  <a:srgbClr val="00642D"/>
                </a:solidFill>
              </a:rPr>
              <a:t>;</a:t>
            </a:r>
            <a:endParaRPr lang="ru-RU" sz="1600" dirty="0">
              <a:solidFill>
                <a:srgbClr val="00642D"/>
              </a:solidFill>
            </a:endParaRP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4. Учить </a:t>
            </a:r>
            <a:r>
              <a:rPr lang="ru-RU" sz="1600" dirty="0">
                <a:solidFill>
                  <a:srgbClr val="00642D"/>
                </a:solidFill>
              </a:rPr>
              <a:t>детей взаимодействовать с природой посредством органов чувств.</a:t>
            </a:r>
          </a:p>
          <a:p>
            <a:r>
              <a:rPr lang="ru-RU" sz="1600" u="sng" dirty="0">
                <a:solidFill>
                  <a:srgbClr val="00642D"/>
                </a:solidFill>
              </a:rPr>
              <a:t>Воспитательные</a:t>
            </a:r>
            <a:r>
              <a:rPr lang="ru-RU" sz="1600" dirty="0">
                <a:solidFill>
                  <a:srgbClr val="00642D"/>
                </a:solidFill>
              </a:rPr>
              <a:t>: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1. Воспитывать </a:t>
            </a:r>
            <a:r>
              <a:rPr lang="ru-RU" sz="1600" dirty="0">
                <a:solidFill>
                  <a:srgbClr val="00642D"/>
                </a:solidFill>
              </a:rPr>
              <a:t>эмоционально-ценностное отношение к природе; стремление создавать прекрасное;</a:t>
            </a: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2. Формировать </a:t>
            </a:r>
            <a:r>
              <a:rPr lang="ru-RU" sz="1600" dirty="0">
                <a:solidFill>
                  <a:srgbClr val="00642D"/>
                </a:solidFill>
              </a:rPr>
              <a:t>бережное отношение к цветам, развивать желание ухаживать</a:t>
            </a:r>
            <a:r>
              <a:rPr lang="ru-RU" sz="1600" b="1" dirty="0">
                <a:solidFill>
                  <a:srgbClr val="00642D"/>
                </a:solidFill>
              </a:rPr>
              <a:t> </a:t>
            </a:r>
            <a:r>
              <a:rPr lang="ru-RU" sz="1600" dirty="0">
                <a:solidFill>
                  <a:srgbClr val="00642D"/>
                </a:solidFill>
              </a:rPr>
              <a:t>за цветами</a:t>
            </a:r>
            <a:r>
              <a:rPr lang="ru-RU" sz="1600" b="1" dirty="0">
                <a:solidFill>
                  <a:srgbClr val="00642D"/>
                </a:solidFill>
              </a:rPr>
              <a:t>;</a:t>
            </a:r>
            <a:endParaRPr lang="ru-RU" sz="1600" dirty="0">
              <a:solidFill>
                <a:srgbClr val="00642D"/>
              </a:solidFill>
            </a:endParaRPr>
          </a:p>
          <a:p>
            <a:pPr lvl="0"/>
            <a:r>
              <a:rPr lang="ru-RU" sz="1600" dirty="0" smtClean="0">
                <a:solidFill>
                  <a:srgbClr val="00642D"/>
                </a:solidFill>
              </a:rPr>
              <a:t>3. Воспитывать </a:t>
            </a:r>
            <a:r>
              <a:rPr lang="ru-RU" sz="1600" dirty="0">
                <a:solidFill>
                  <a:srgbClr val="00642D"/>
                </a:solidFill>
              </a:rPr>
              <a:t>коммуникативные </a:t>
            </a:r>
            <a:r>
              <a:rPr lang="ru-RU" sz="1600" u="sng" dirty="0">
                <a:solidFill>
                  <a:srgbClr val="00642D"/>
                </a:solidFill>
              </a:rPr>
              <a:t>навыки</a:t>
            </a:r>
            <a:r>
              <a:rPr lang="ru-RU" sz="1600" dirty="0">
                <a:solidFill>
                  <a:srgbClr val="00642D"/>
                </a:solidFill>
              </a:rPr>
              <a:t>: самостоятельность, трудолюбие, наблюдательность и любознательность ко всему живому.</a:t>
            </a:r>
          </a:p>
          <a:p>
            <a:r>
              <a:rPr lang="ru-RU" sz="1600" b="1" i="1" dirty="0" smtClean="0">
                <a:solidFill>
                  <a:srgbClr val="00642D"/>
                </a:solidFill>
              </a:rPr>
              <a:t> </a:t>
            </a:r>
            <a:endParaRPr lang="ru-RU" sz="1600" dirty="0">
              <a:solidFill>
                <a:srgbClr val="00642D"/>
              </a:solidFill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378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2510" y="404664"/>
            <a:ext cx="7128792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Ожидаемые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результаты.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1.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Воспитанники  познакомятся с основами цветоводства.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2. Научаться наблюдать за ростом и развитием растений.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3.Выразят свои творческие способности при подготовки подарка для мамы.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 4.Будет сформировано экологическое сознание и ответственность у дошкольников  и родителей.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 5. У детей сформируются навыки коллективной работы.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 6. На участке в детском саду будут созданы цветочные клумбы.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 7.  Дети станут более уважительно относиться к труду.</a:t>
            </a:r>
          </a:p>
        </p:txBody>
      </p:sp>
    </p:spTree>
    <p:extLst>
      <p:ext uri="{BB962C8B-B14F-4D97-AF65-F5344CB8AC3E}">
        <p14:creationId xmlns:p14="http://schemas.microsoft.com/office/powerpoint/2010/main" val="36159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9" y="602186"/>
            <a:ext cx="7021354" cy="518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8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98475"/>
            <a:ext cx="6427787" cy="58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8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215</TotalTime>
  <Words>124</Words>
  <Application>Microsoft Office PowerPoint</Application>
  <PresentationFormat>Экран (4:3)</PresentationFormat>
  <Paragraphs>49</Paragraphs>
  <Slides>15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«Наш участок зацветет»                                                                      Автор проекта: воспитатель                                                                     средней группы № 9 «Ягодки»                                                                                  Шушунова С.В.</dc:title>
  <dc:creator>Ignat Shushunov</dc:creator>
  <cp:lastModifiedBy>Ignat Shushunov</cp:lastModifiedBy>
  <cp:revision>16</cp:revision>
  <dcterms:created xsi:type="dcterms:W3CDTF">2017-11-27T16:25:40Z</dcterms:created>
  <dcterms:modified xsi:type="dcterms:W3CDTF">2017-12-04T15:48:31Z</dcterms:modified>
</cp:coreProperties>
</file>