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78" r:id="rId5"/>
    <p:sldId id="275" r:id="rId6"/>
    <p:sldId id="276" r:id="rId7"/>
    <p:sldId id="279" r:id="rId8"/>
    <p:sldId id="280" r:id="rId9"/>
    <p:sldId id="282" r:id="rId10"/>
    <p:sldId id="281" r:id="rId11"/>
    <p:sldId id="286" r:id="rId12"/>
    <p:sldId id="289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-74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EC76-19A5-458E-8BAC-B483678A4C1C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96B9-9883-46A9-A6A5-F293106A10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0555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EC76-19A5-458E-8BAC-B483678A4C1C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96B9-9883-46A9-A6A5-F293106A10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1267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EC76-19A5-458E-8BAC-B483678A4C1C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96B9-9883-46A9-A6A5-F293106A10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9965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EC76-19A5-458E-8BAC-B483678A4C1C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96B9-9883-46A9-A6A5-F293106A10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779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EC76-19A5-458E-8BAC-B483678A4C1C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96B9-9883-46A9-A6A5-F293106A10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9284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EC76-19A5-458E-8BAC-B483678A4C1C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96B9-9883-46A9-A6A5-F293106A10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766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EC76-19A5-458E-8BAC-B483678A4C1C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96B9-9883-46A9-A6A5-F293106A10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9554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EC76-19A5-458E-8BAC-B483678A4C1C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96B9-9883-46A9-A6A5-F293106A10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130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EC76-19A5-458E-8BAC-B483678A4C1C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96B9-9883-46A9-A6A5-F293106A10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475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EC76-19A5-458E-8BAC-B483678A4C1C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96B9-9883-46A9-A6A5-F293106A10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4225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EC76-19A5-458E-8BAC-B483678A4C1C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96B9-9883-46A9-A6A5-F293106A10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0859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EC76-19A5-458E-8BAC-B483678A4C1C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C96B9-9883-46A9-A6A5-F293106A10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129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720554"/>
            <a:ext cx="12192000" cy="78585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1" y="1033671"/>
            <a:ext cx="10283686" cy="2464903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Gabriola" panose="04040605051002020D02" pitchFamily="82" charset="0"/>
              </a:rPr>
              <a:t>МБДОУ «</a:t>
            </a:r>
            <a:r>
              <a:rPr lang="ru-RU" sz="4000" b="1" dirty="0" smtClean="0">
                <a:latin typeface="Cambria" panose="02040503050406030204" pitchFamily="18" charset="0"/>
              </a:rPr>
              <a:t>Детский</a:t>
            </a:r>
            <a:r>
              <a:rPr lang="ru-RU" sz="4000" b="1" dirty="0" smtClean="0">
                <a:latin typeface="Gabriola" panose="04040605051002020D02" pitchFamily="82" charset="0"/>
              </a:rPr>
              <a:t> сад №17 «</a:t>
            </a:r>
            <a:r>
              <a:rPr lang="ru-RU" sz="4000" b="1" dirty="0">
                <a:latin typeface="Gabriola" panose="04040605051002020D02" pitchFamily="82" charset="0"/>
              </a:rPr>
              <a:t>Н</a:t>
            </a:r>
            <a:r>
              <a:rPr lang="ru-RU" sz="4000" b="1" dirty="0" smtClean="0">
                <a:latin typeface="Gabriola" panose="04040605051002020D02" pitchFamily="82" charset="0"/>
              </a:rPr>
              <a:t>езнайка»</a:t>
            </a:r>
            <a:br>
              <a:rPr lang="ru-RU" sz="4000" b="1" dirty="0" smtClean="0">
                <a:latin typeface="Gabriola" panose="04040605051002020D02" pitchFamily="82" charset="0"/>
              </a:rPr>
            </a:br>
            <a:r>
              <a:rPr lang="ru-RU" sz="4000" b="1" dirty="0" smtClean="0">
                <a:latin typeface="Gabriola" panose="04040605051002020D02" pitchFamily="82" charset="0"/>
              </a:rPr>
              <a:t/>
            </a:r>
            <a:br>
              <a:rPr lang="ru-RU" sz="4000" b="1" dirty="0" smtClean="0">
                <a:latin typeface="Gabriola" panose="04040605051002020D02" pitchFamily="82" charset="0"/>
              </a:rPr>
            </a:br>
            <a:r>
              <a:rPr lang="ru-RU" sz="4000" b="1" dirty="0" smtClean="0">
                <a:latin typeface="Monotype Corsiva" panose="03010101010201010101" pitchFamily="66" charset="0"/>
              </a:rPr>
              <a:t>Почетная книга</a:t>
            </a:r>
            <a:br>
              <a:rPr lang="ru-RU" sz="4000" b="1" dirty="0" smtClean="0">
                <a:latin typeface="Monotype Corsiva" panose="03010101010201010101" pitchFamily="66" charset="0"/>
              </a:rPr>
            </a:br>
            <a:r>
              <a:rPr lang="ru-RU" sz="4000" dirty="0" smtClean="0">
                <a:latin typeface="Monotype Corsiva" panose="03010101010201010101" pitchFamily="66" charset="0"/>
              </a:rPr>
              <a:t>ПОБЕДИТЕЛЕЙ</a:t>
            </a:r>
            <a:br>
              <a:rPr lang="ru-RU" sz="4000" dirty="0" smtClean="0">
                <a:latin typeface="Monotype Corsiva" panose="03010101010201010101" pitchFamily="66" charset="0"/>
              </a:rPr>
            </a:br>
            <a:r>
              <a:rPr lang="ru-RU" sz="4000" dirty="0" smtClean="0">
                <a:latin typeface="Monotype Corsiva" panose="03010101010201010101" pitchFamily="66" charset="0"/>
              </a:rPr>
              <a:t>Ежегодного шахматного турнира ДОУ</a:t>
            </a:r>
            <a:br>
              <a:rPr lang="ru-RU" sz="4000" dirty="0" smtClean="0">
                <a:latin typeface="Monotype Corsiva" panose="03010101010201010101" pitchFamily="66" charset="0"/>
              </a:rPr>
            </a:br>
            <a:r>
              <a:rPr lang="ru-RU" sz="4000" dirty="0" smtClean="0">
                <a:latin typeface="Monotype Corsiva" panose="03010101010201010101" pitchFamily="66" charset="0"/>
              </a:rPr>
              <a:t>            </a:t>
            </a:r>
            <a:r>
              <a:rPr lang="ru-RU" sz="8000" dirty="0" smtClean="0">
                <a:latin typeface="Monotype Corsiva" panose="03010101010201010101" pitchFamily="66" charset="0"/>
              </a:rPr>
              <a:t>«За кубок и корону»</a:t>
            </a:r>
            <a:endParaRPr lang="ru-RU" sz="8000" dirty="0">
              <a:latin typeface="Monotype Corsiva" panose="03010101010201010101" pitchFamily="66" charset="0"/>
            </a:endParaRPr>
          </a:p>
        </p:txBody>
      </p:sp>
      <p:pic>
        <p:nvPicPr>
          <p:cNvPr id="5" name="Рисунок 4" descr="http://cs3-1.4pda.to/2855703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013" y="3718105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7781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45163" y="-13738"/>
            <a:ext cx="12437163" cy="68717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8" y="-1"/>
            <a:ext cx="11108637" cy="137160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Monotype Corsiva" panose="03010101010201010101" pitchFamily="66" charset="0"/>
              </a:rPr>
              <a:t>ПОБЕДИТЕЛИ</a:t>
            </a:r>
            <a:r>
              <a:rPr lang="ru-RU" sz="3600" dirty="0" smtClean="0">
                <a:latin typeface="Monotype Corsiva" panose="03010101010201010101" pitchFamily="66" charset="0"/>
              </a:rPr>
              <a:t/>
            </a:r>
            <a:br>
              <a:rPr lang="ru-RU" sz="3600" dirty="0" smtClean="0">
                <a:latin typeface="Monotype Corsiva" panose="03010101010201010101" pitchFamily="66" charset="0"/>
              </a:rPr>
            </a:br>
            <a:r>
              <a:rPr lang="ru-RU" sz="3600" dirty="0" smtClean="0">
                <a:latin typeface="Monotype Corsiva" panose="03010101010201010101" pitchFamily="66" charset="0"/>
              </a:rPr>
              <a:t>       </a:t>
            </a:r>
            <a:r>
              <a:rPr lang="en-US" sz="3600" b="1" dirty="0" smtClean="0">
                <a:latin typeface="Monotype Corsiva" panose="03010101010201010101" pitchFamily="66" charset="0"/>
              </a:rPr>
              <a:t>I</a:t>
            </a:r>
            <a:r>
              <a:rPr lang="ru-RU" sz="3600" b="1" dirty="0" smtClean="0">
                <a:latin typeface="Monotype Corsiva" panose="03010101010201010101" pitchFamily="66" charset="0"/>
              </a:rPr>
              <a:t>Х</a:t>
            </a:r>
            <a:r>
              <a:rPr lang="en-US" sz="3600" b="1" dirty="0" smtClean="0">
                <a:latin typeface="Monotype Corsiva" panose="03010101010201010101" pitchFamily="66" charset="0"/>
              </a:rPr>
              <a:t> </a:t>
            </a:r>
            <a:r>
              <a:rPr lang="ru-RU" sz="3600" b="1" dirty="0" smtClean="0">
                <a:latin typeface="Monotype Corsiva" panose="03010101010201010101" pitchFamily="66" charset="0"/>
              </a:rPr>
              <a:t>Ежегодного шахматного турнира ДОУ</a:t>
            </a:r>
            <a:br>
              <a:rPr lang="ru-RU" sz="3600" b="1" dirty="0" smtClean="0">
                <a:latin typeface="Monotype Corsiva" panose="03010101010201010101" pitchFamily="66" charset="0"/>
              </a:rPr>
            </a:br>
            <a:r>
              <a:rPr lang="ru-RU" sz="3600" b="1" dirty="0" smtClean="0">
                <a:latin typeface="Monotype Corsiva" panose="03010101010201010101" pitchFamily="66" charset="0"/>
              </a:rPr>
              <a:t>«За кубок и корону 201</a:t>
            </a:r>
            <a:r>
              <a:rPr lang="en-US" sz="3600" b="1" dirty="0" smtClean="0">
                <a:latin typeface="Monotype Corsiva" panose="03010101010201010101" pitchFamily="66" charset="0"/>
              </a:rPr>
              <a:t>9</a:t>
            </a:r>
            <a:r>
              <a:rPr lang="ru-RU" sz="3600" b="1" dirty="0" smtClean="0">
                <a:latin typeface="Monotype Corsiva" panose="03010101010201010101" pitchFamily="66" charset="0"/>
              </a:rPr>
              <a:t>»</a:t>
            </a:r>
            <a:endParaRPr lang="ru-RU" sz="3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34068" y="572961"/>
            <a:ext cx="10495723" cy="6298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Средние группы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</a:t>
            </a:r>
            <a:r>
              <a:rPr lang="ru-RU" sz="20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Гришанович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Варвара</a:t>
            </a:r>
          </a:p>
          <a:p>
            <a:pPr>
              <a:lnSpc>
                <a:spcPct val="107000"/>
              </a:lnSpc>
            </a:pP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Филимоненко Тимофей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Чернова Софья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Старшие группы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     </a:t>
            </a:r>
            <a:r>
              <a:rPr lang="ru-RU" sz="2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Киларь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Артем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</a:t>
            </a:r>
            <a:r>
              <a:rPr lang="ru-RU" sz="2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Самолданова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Ева</a:t>
            </a:r>
          </a:p>
          <a:p>
            <a:pPr>
              <a:lnSpc>
                <a:spcPct val="107000"/>
              </a:lnSpc>
            </a:pP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Садик Александр</a:t>
            </a: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яткина 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адежда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  Арутюнов Богдан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Ванькова Алёна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Подготовительные  группы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   Зыков Михаил           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Нестерова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Елизавета</a:t>
            </a:r>
            <a:endParaRPr lang="ru-RU" sz="20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 Фатеев Александр</a:t>
            </a: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Маховикова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Софья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Ковалев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адим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III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Захарова Ксения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endParaRPr lang="ru-RU" sz="4000" dirty="0">
              <a:effectLst/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716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45163" y="0"/>
            <a:ext cx="12437163" cy="68717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8" y="-1"/>
            <a:ext cx="11108637" cy="137160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Monotype Corsiva" panose="03010101010201010101" pitchFamily="66" charset="0"/>
              </a:rPr>
              <a:t>ПОБЕДИТЕЛИ</a:t>
            </a:r>
            <a:r>
              <a:rPr lang="ru-RU" sz="3600" dirty="0" smtClean="0">
                <a:latin typeface="Monotype Corsiva" panose="03010101010201010101" pitchFamily="66" charset="0"/>
              </a:rPr>
              <a:t/>
            </a:r>
            <a:br>
              <a:rPr lang="ru-RU" sz="3600" dirty="0" smtClean="0">
                <a:latin typeface="Monotype Corsiva" panose="03010101010201010101" pitchFamily="66" charset="0"/>
              </a:rPr>
            </a:br>
            <a:r>
              <a:rPr lang="ru-RU" sz="3600" dirty="0" smtClean="0">
                <a:latin typeface="Monotype Corsiva" panose="03010101010201010101" pitchFamily="66" charset="0"/>
              </a:rPr>
              <a:t> </a:t>
            </a:r>
            <a:r>
              <a:rPr lang="ru-RU" sz="3600" b="1" dirty="0" smtClean="0">
                <a:latin typeface="Monotype Corsiva" panose="03010101010201010101" pitchFamily="66" charset="0"/>
              </a:rPr>
              <a:t>Х</a:t>
            </a:r>
            <a:r>
              <a:rPr lang="en-US" sz="3600" b="1" dirty="0" smtClean="0">
                <a:latin typeface="Monotype Corsiva" panose="03010101010201010101" pitchFamily="66" charset="0"/>
              </a:rPr>
              <a:t> </a:t>
            </a:r>
            <a:r>
              <a:rPr lang="ru-RU" sz="3600" b="1" dirty="0" smtClean="0">
                <a:latin typeface="Monotype Corsiva" panose="03010101010201010101" pitchFamily="66" charset="0"/>
              </a:rPr>
              <a:t>Ежегодного шахматного турнира ДОУ</a:t>
            </a:r>
            <a:br>
              <a:rPr lang="ru-RU" sz="3600" b="1" dirty="0" smtClean="0">
                <a:latin typeface="Monotype Corsiva" panose="03010101010201010101" pitchFamily="66" charset="0"/>
              </a:rPr>
            </a:br>
            <a:r>
              <a:rPr lang="ru-RU" sz="3600" b="1" dirty="0" smtClean="0">
                <a:latin typeface="Monotype Corsiva" panose="03010101010201010101" pitchFamily="66" charset="0"/>
              </a:rPr>
              <a:t>«За кубок и корону -</a:t>
            </a:r>
            <a:r>
              <a:rPr lang="ru-RU" sz="3600" b="1" dirty="0" smtClean="0">
                <a:latin typeface="Monotype Corsiva" panose="03010101010201010101" pitchFamily="66" charset="0"/>
              </a:rPr>
              <a:t> </a:t>
            </a:r>
            <a:r>
              <a:rPr lang="ru-RU" sz="3600" b="1" dirty="0" smtClean="0">
                <a:latin typeface="Monotype Corsiva" panose="03010101010201010101" pitchFamily="66" charset="0"/>
              </a:rPr>
              <a:t>2021»</a:t>
            </a:r>
            <a:endParaRPr lang="ru-RU" sz="3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34068" y="572961"/>
            <a:ext cx="10495723" cy="3788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endParaRPr lang="ru-RU" sz="20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Подготовительные  группы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   </a:t>
            </a:r>
            <a:r>
              <a:rPr lang="ru-RU" sz="20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Ряшин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Михаил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</a:t>
            </a:r>
            <a:r>
              <a:rPr lang="ru-RU" sz="2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Березуцкая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Мария</a:t>
            </a:r>
          </a:p>
          <a:p>
            <a:pPr>
              <a:lnSpc>
                <a:spcPct val="107000"/>
              </a:lnSpc>
            </a:pP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 </a:t>
            </a:r>
            <a:r>
              <a:rPr lang="ru-RU" sz="20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Аджиахметов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Исмаил    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Чернова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София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Федяев Никита         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</a:t>
            </a:r>
            <a:r>
              <a:rPr lang="ru-RU" sz="20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Карепина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Вероника</a:t>
            </a:r>
            <a:endParaRPr lang="ru-RU" sz="20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endParaRPr lang="ru-RU" sz="4000" dirty="0">
              <a:effectLst/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716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45163" y="-13738"/>
            <a:ext cx="12437163" cy="68717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8" y="-1"/>
            <a:ext cx="11108637" cy="137160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Monotype Corsiva" panose="03010101010201010101" pitchFamily="66" charset="0"/>
              </a:rPr>
              <a:t>ПОБЕДИТЕЛИ</a:t>
            </a:r>
            <a:r>
              <a:rPr lang="ru-RU" sz="3600" dirty="0" smtClean="0">
                <a:latin typeface="Monotype Corsiva" panose="03010101010201010101" pitchFamily="66" charset="0"/>
              </a:rPr>
              <a:t/>
            </a:r>
            <a:br>
              <a:rPr lang="ru-RU" sz="3600" dirty="0" smtClean="0">
                <a:latin typeface="Monotype Corsiva" panose="03010101010201010101" pitchFamily="66" charset="0"/>
              </a:rPr>
            </a:br>
            <a:r>
              <a:rPr lang="ru-RU" sz="3600" dirty="0" smtClean="0">
                <a:latin typeface="Monotype Corsiva" panose="03010101010201010101" pitchFamily="66" charset="0"/>
              </a:rPr>
              <a:t>       </a:t>
            </a:r>
            <a:r>
              <a:rPr lang="ru-RU" sz="3600" b="1" dirty="0" smtClean="0">
                <a:latin typeface="Monotype Corsiva" panose="03010101010201010101" pitchFamily="66" charset="0"/>
              </a:rPr>
              <a:t>Х</a:t>
            </a:r>
            <a:r>
              <a:rPr lang="en-US" sz="3600" b="1" dirty="0" smtClean="0">
                <a:latin typeface="Monotype Corsiva" panose="03010101010201010101" pitchFamily="66" charset="0"/>
              </a:rPr>
              <a:t>I</a:t>
            </a:r>
            <a:r>
              <a:rPr lang="en-US" sz="3600" b="1" dirty="0" smtClean="0">
                <a:latin typeface="Monotype Corsiva" panose="03010101010201010101" pitchFamily="66" charset="0"/>
              </a:rPr>
              <a:t> </a:t>
            </a:r>
            <a:r>
              <a:rPr lang="ru-RU" sz="3600" b="1" dirty="0" smtClean="0">
                <a:latin typeface="Monotype Corsiva" panose="03010101010201010101" pitchFamily="66" charset="0"/>
              </a:rPr>
              <a:t>Ежегодного шахматного турнира ДОУ</a:t>
            </a:r>
            <a:br>
              <a:rPr lang="ru-RU" sz="3600" b="1" dirty="0" smtClean="0">
                <a:latin typeface="Monotype Corsiva" panose="03010101010201010101" pitchFamily="66" charset="0"/>
              </a:rPr>
            </a:br>
            <a:r>
              <a:rPr lang="ru-RU" sz="3600" b="1" dirty="0" smtClean="0">
                <a:latin typeface="Monotype Corsiva" panose="03010101010201010101" pitchFamily="66" charset="0"/>
              </a:rPr>
              <a:t>«За кубок и корону </a:t>
            </a:r>
            <a:r>
              <a:rPr lang="ru-RU" sz="3600" b="1" dirty="0" smtClean="0">
                <a:latin typeface="Monotype Corsiva" panose="03010101010201010101" pitchFamily="66" charset="0"/>
              </a:rPr>
              <a:t>20</a:t>
            </a:r>
            <a:r>
              <a:rPr lang="en-US" sz="3600" b="1" dirty="0" smtClean="0">
                <a:latin typeface="Monotype Corsiva" panose="03010101010201010101" pitchFamily="66" charset="0"/>
              </a:rPr>
              <a:t>22</a:t>
            </a:r>
            <a:r>
              <a:rPr lang="ru-RU" sz="3600" b="1" dirty="0" smtClean="0">
                <a:latin typeface="Monotype Corsiva" panose="03010101010201010101" pitchFamily="66" charset="0"/>
              </a:rPr>
              <a:t>»</a:t>
            </a:r>
            <a:endParaRPr lang="ru-RU" sz="3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34068" y="572961"/>
            <a:ext cx="10495723" cy="5998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endParaRPr lang="en-US" sz="3200" b="1" dirty="0" smtClean="0">
              <a:solidFill>
                <a:srgbClr val="333333"/>
              </a:solidFill>
              <a:effectLst/>
              <a:latin typeface="PT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200" b="1" dirty="0" smtClean="0">
              <a:solidFill>
                <a:srgbClr val="333333"/>
              </a:solidFill>
              <a:latin typeface="PT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2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Старшие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группы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     </a:t>
            </a:r>
            <a:r>
              <a:rPr lang="ru-RU" sz="24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Евдокимов Даниил    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</a:t>
            </a:r>
            <a:r>
              <a:rPr lang="ru-RU" sz="24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Проводникова</a:t>
            </a:r>
            <a:r>
              <a:rPr lang="ru-RU" sz="24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Мария</a:t>
            </a:r>
            <a:endParaRPr lang="ru-RU" sz="24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Ряшин</a:t>
            </a:r>
            <a:r>
              <a:rPr lang="ru-RU" sz="24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Мирон          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Бурматова</a:t>
            </a:r>
            <a:r>
              <a:rPr lang="ru-RU" sz="24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Виктория</a:t>
            </a:r>
            <a:endParaRPr lang="ru-RU" sz="24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  </a:t>
            </a:r>
            <a:r>
              <a:rPr lang="ru-RU" sz="24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Кузнецов Михаил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</a:t>
            </a:r>
            <a:r>
              <a:rPr lang="ru-RU" sz="24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Бурматова</a:t>
            </a:r>
            <a:r>
              <a:rPr lang="ru-RU" sz="24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Анастасия</a:t>
            </a:r>
            <a:endParaRPr lang="ru-RU" sz="24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ru-RU" sz="28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Подготовительные  группы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   </a:t>
            </a:r>
            <a:r>
              <a:rPr lang="ru-RU" sz="24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Коцовский</a:t>
            </a:r>
            <a:r>
              <a:rPr lang="ru-RU" sz="24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Владислав    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</a:t>
            </a:r>
            <a:r>
              <a:rPr lang="ru-RU" sz="24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Ердикова</a:t>
            </a:r>
            <a:r>
              <a:rPr lang="ru-RU" sz="24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Анастасия</a:t>
            </a:r>
            <a:endParaRPr lang="ru-RU" sz="24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 </a:t>
            </a:r>
            <a:r>
              <a:rPr lang="ru-RU" sz="24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Крышмарю</a:t>
            </a:r>
            <a:r>
              <a:rPr lang="ru-RU" sz="24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4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едор</a:t>
            </a:r>
            <a:r>
              <a:rPr lang="ru-RU" sz="24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Сафронова Арина</a:t>
            </a:r>
            <a:endParaRPr lang="ru-RU" sz="24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</a:t>
            </a:r>
            <a:r>
              <a:rPr lang="ru-RU" sz="24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Попов Архип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Рощина  Дарья</a:t>
            </a:r>
            <a:endParaRPr lang="ru-RU" sz="24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endParaRPr lang="ru-RU" sz="4000" dirty="0">
              <a:effectLst/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716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503680"/>
            <a:ext cx="12191999" cy="10505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Monotype Corsiva" panose="03010101010201010101" pitchFamily="66" charset="0"/>
              </a:rPr>
              <a:t>ПОБЕДИТЕЛИ</a:t>
            </a:r>
            <a:br>
              <a:rPr lang="ru-RU" dirty="0" smtClean="0">
                <a:latin typeface="Monotype Corsiva" panose="03010101010201010101" pitchFamily="66" charset="0"/>
              </a:rPr>
            </a:br>
            <a:r>
              <a:rPr lang="ru-RU" dirty="0" smtClean="0">
                <a:latin typeface="Monotype Corsiva" panose="03010101010201010101" pitchFamily="66" charset="0"/>
              </a:rPr>
              <a:t>Первого шахматного турнира ДОУ</a:t>
            </a:r>
            <a:br>
              <a:rPr lang="ru-RU" dirty="0" smtClean="0">
                <a:latin typeface="Monotype Corsiva" panose="03010101010201010101" pitchFamily="66" charset="0"/>
              </a:rPr>
            </a:br>
            <a:r>
              <a:rPr lang="ru-RU" dirty="0" smtClean="0">
                <a:latin typeface="Monotype Corsiva" panose="03010101010201010101" pitchFamily="66" charset="0"/>
              </a:rPr>
              <a:t>«За кубок и корону 2011»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10733" y="2374710"/>
            <a:ext cx="8370533" cy="331640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910733" y="3086471"/>
            <a:ext cx="10181183" cy="2829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Береговских Антон  4 «А» класс</a:t>
            </a:r>
          </a:p>
          <a:p>
            <a:pPr>
              <a:lnSpc>
                <a:spcPct val="107000"/>
              </a:lnSpc>
            </a:pP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Конев Кирилл 4 «А» класс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и корону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Кушнарёва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Настя  4 «А» класс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endParaRPr lang="ru-RU" sz="4000" dirty="0">
              <a:effectLst/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114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-1361440"/>
            <a:ext cx="12191999" cy="100990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Monotype Corsiva" panose="03010101010201010101" pitchFamily="66" charset="0"/>
              </a:rPr>
              <a:t/>
            </a:r>
            <a:br>
              <a:rPr lang="ru-RU" b="1" dirty="0" smtClean="0">
                <a:latin typeface="Monotype Corsiva" panose="03010101010201010101" pitchFamily="66" charset="0"/>
              </a:rPr>
            </a:br>
            <a:r>
              <a:rPr lang="ru-RU" b="1" dirty="0" smtClean="0">
                <a:latin typeface="Monotype Corsiva" panose="03010101010201010101" pitchFamily="66" charset="0"/>
              </a:rPr>
              <a:t>ПОБЕДИТЕЛИ</a:t>
            </a:r>
            <a:r>
              <a:rPr lang="ru-RU" dirty="0" smtClean="0">
                <a:latin typeface="Monotype Corsiva" panose="03010101010201010101" pitchFamily="66" charset="0"/>
              </a:rPr>
              <a:t/>
            </a:r>
            <a:br>
              <a:rPr lang="ru-RU" dirty="0" smtClean="0">
                <a:latin typeface="Monotype Corsiva" panose="03010101010201010101" pitchFamily="66" charset="0"/>
              </a:rPr>
            </a:br>
            <a:r>
              <a:rPr lang="ru-RU" dirty="0" smtClean="0">
                <a:latin typeface="Monotype Corsiva" panose="03010101010201010101" pitchFamily="66" charset="0"/>
              </a:rPr>
              <a:t>Второго шахматного турнира ДОУ</a:t>
            </a:r>
            <a:br>
              <a:rPr lang="ru-RU" dirty="0" smtClean="0">
                <a:latin typeface="Monotype Corsiva" panose="03010101010201010101" pitchFamily="66" charset="0"/>
              </a:rPr>
            </a:br>
            <a:r>
              <a:rPr lang="ru-RU" dirty="0" smtClean="0">
                <a:latin typeface="Monotype Corsiva" panose="03010101010201010101" pitchFamily="66" charset="0"/>
              </a:rPr>
              <a:t>«За кубок и корону 2012»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10733" y="2374710"/>
            <a:ext cx="8370533" cy="331640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910733" y="2374711"/>
            <a:ext cx="9294079" cy="3590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Курбанов Александр 3 «А» класс</a:t>
            </a:r>
          </a:p>
          <a:p>
            <a:pPr>
              <a:lnSpc>
                <a:spcPct val="107000"/>
              </a:lnSpc>
            </a:pP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Осколков Игорь 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«Б» класс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Соловьев Александр </a:t>
            </a:r>
            <a:r>
              <a:rPr lang="ru-RU" sz="40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«Б» класс</a:t>
            </a:r>
            <a:endParaRPr lang="en-US" sz="40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Чопоева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Айшоола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«Б» класс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Демешко Оксана  2 «Б» класс</a:t>
            </a:r>
            <a:endParaRPr lang="ru-RU" sz="40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356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422400"/>
            <a:ext cx="12191999" cy="99771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Monotype Corsiva" panose="03010101010201010101" pitchFamily="66" charset="0"/>
              </a:rPr>
              <a:t>ПОБЕДИТЕЛИ</a:t>
            </a:r>
            <a:r>
              <a:rPr lang="ru-RU" dirty="0" smtClean="0">
                <a:latin typeface="Monotype Corsiva" panose="03010101010201010101" pitchFamily="66" charset="0"/>
              </a:rPr>
              <a:t/>
            </a:r>
            <a:br>
              <a:rPr lang="ru-RU" dirty="0" smtClean="0">
                <a:latin typeface="Monotype Corsiva" panose="03010101010201010101" pitchFamily="66" charset="0"/>
              </a:rPr>
            </a:br>
            <a:r>
              <a:rPr lang="ru-RU" b="1" dirty="0" smtClean="0">
                <a:solidFill>
                  <a:srgbClr val="333333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Третьего Ежегодного</a:t>
            </a:r>
            <a:r>
              <a:rPr lang="ru-RU" b="1" dirty="0" smtClean="0">
                <a:latin typeface="Monotype Corsiva" panose="03010101010201010101" pitchFamily="66" charset="0"/>
              </a:rPr>
              <a:t> шахматного турнира ДОУ</a:t>
            </a:r>
            <a:br>
              <a:rPr lang="ru-RU" b="1" dirty="0" smtClean="0">
                <a:latin typeface="Monotype Corsiva" panose="03010101010201010101" pitchFamily="66" charset="0"/>
              </a:rPr>
            </a:br>
            <a:r>
              <a:rPr lang="ru-RU" b="1" dirty="0" smtClean="0">
                <a:latin typeface="Monotype Corsiva" panose="03010101010201010101" pitchFamily="66" charset="0"/>
              </a:rPr>
              <a:t>«За кубок и корону 2013»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10733" y="2374710"/>
            <a:ext cx="8370533" cy="331640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910733" y="3086471"/>
            <a:ext cx="10181183" cy="2829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Валеев Ильдар      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группа</a:t>
            </a:r>
          </a:p>
          <a:p>
            <a:pPr>
              <a:lnSpc>
                <a:spcPct val="107000"/>
              </a:lnSpc>
            </a:pP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Абдулазаде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Гусейн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группа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и корону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Котаева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Маша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группа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endParaRPr lang="ru-RU" sz="4000" dirty="0">
              <a:effectLst/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990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41120"/>
            <a:ext cx="12191999" cy="10017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Monotype Corsiva" panose="03010101010201010101" pitchFamily="66" charset="0"/>
              </a:rPr>
              <a:t>ПОБЕДИТЕЛИ</a:t>
            </a:r>
            <a:br>
              <a:rPr lang="ru-RU" b="1" dirty="0" smtClean="0">
                <a:latin typeface="Monotype Corsiva" panose="03010101010201010101" pitchFamily="66" charset="0"/>
              </a:rPr>
            </a:br>
            <a:r>
              <a:rPr lang="en-US" b="1" dirty="0" smtClean="0">
                <a:latin typeface="Monotype Corsiva" panose="03010101010201010101" pitchFamily="66" charset="0"/>
              </a:rPr>
              <a:t>IV</a:t>
            </a:r>
            <a:r>
              <a:rPr lang="ru-RU" b="1" dirty="0" smtClean="0">
                <a:latin typeface="Monotype Corsiva" panose="03010101010201010101" pitchFamily="66" charset="0"/>
              </a:rPr>
              <a:t> Ежегодного шахматного турнира ДОУ</a:t>
            </a:r>
            <a:br>
              <a:rPr lang="ru-RU" b="1" dirty="0" smtClean="0">
                <a:latin typeface="Monotype Corsiva" panose="03010101010201010101" pitchFamily="66" charset="0"/>
              </a:rPr>
            </a:br>
            <a:r>
              <a:rPr lang="ru-RU" b="1" dirty="0" smtClean="0">
                <a:latin typeface="Monotype Corsiva" panose="03010101010201010101" pitchFamily="66" charset="0"/>
              </a:rPr>
              <a:t>«За кубок и корону 201</a:t>
            </a:r>
            <a:r>
              <a:rPr lang="en-US" b="1" dirty="0" smtClean="0">
                <a:latin typeface="Monotype Corsiva" panose="03010101010201010101" pitchFamily="66" charset="0"/>
              </a:rPr>
              <a:t>4</a:t>
            </a:r>
            <a:r>
              <a:rPr lang="ru-RU" b="1" dirty="0" smtClean="0">
                <a:latin typeface="Monotype Corsiva" panose="03010101010201010101" pitchFamily="66" charset="0"/>
              </a:rPr>
              <a:t>»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10733" y="2374710"/>
            <a:ext cx="8370533" cy="331640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76470" y="3081131"/>
            <a:ext cx="11515446" cy="3983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Вяткин Никита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0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руппа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3600" b="1" i="1" dirty="0" smtClean="0">
              <a:solidFill>
                <a:srgbClr val="333333"/>
              </a:solidFill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корону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Жаныбаева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Сууйтай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группа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dirty="0">
              <a:effectLst/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171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650240"/>
            <a:ext cx="12191999" cy="84670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Monotype Corsiva" panose="03010101010201010101" pitchFamily="66" charset="0"/>
              </a:rPr>
              <a:t>ПОБЕДИТЕЛИ</a:t>
            </a:r>
            <a:r>
              <a:rPr lang="ru-RU" dirty="0" smtClean="0">
                <a:latin typeface="Monotype Corsiva" panose="03010101010201010101" pitchFamily="66" charset="0"/>
              </a:rPr>
              <a:t/>
            </a:r>
            <a:br>
              <a:rPr lang="ru-RU" dirty="0" smtClean="0">
                <a:latin typeface="Monotype Corsiva" panose="03010101010201010101" pitchFamily="66" charset="0"/>
              </a:rPr>
            </a:br>
            <a:r>
              <a:rPr lang="en-US" b="1" dirty="0" smtClean="0">
                <a:latin typeface="Monotype Corsiva" panose="03010101010201010101" pitchFamily="66" charset="0"/>
              </a:rPr>
              <a:t>V </a:t>
            </a:r>
            <a:r>
              <a:rPr lang="ru-RU" b="1" dirty="0" smtClean="0">
                <a:latin typeface="Monotype Corsiva" panose="03010101010201010101" pitchFamily="66" charset="0"/>
              </a:rPr>
              <a:t>Ежегодного шахматного турнира ДОУ</a:t>
            </a:r>
            <a:br>
              <a:rPr lang="ru-RU" b="1" dirty="0" smtClean="0">
                <a:latin typeface="Monotype Corsiva" panose="03010101010201010101" pitchFamily="66" charset="0"/>
              </a:rPr>
            </a:br>
            <a:r>
              <a:rPr lang="ru-RU" b="1" dirty="0" smtClean="0">
                <a:latin typeface="Monotype Corsiva" panose="03010101010201010101" pitchFamily="66" charset="0"/>
              </a:rPr>
              <a:t>«За кубок и корону 2015»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904219"/>
            <a:ext cx="11988799" cy="495378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120887" y="2305878"/>
            <a:ext cx="8448261" cy="5705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Старшие группы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Кузьмин Максим  </a:t>
            </a: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28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Чигринская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Арина </a:t>
            </a:r>
          </a:p>
          <a:p>
            <a:pPr>
              <a:lnSpc>
                <a:spcPct val="107000"/>
              </a:lnSpc>
            </a:pPr>
            <a:r>
              <a:rPr lang="en-US" sz="28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8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Ковалев Никита </a:t>
            </a: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II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Мамонтова Лиза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Бураков Матвей </a:t>
            </a: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Вит Катарина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8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Подготовительные  группы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</a:t>
            </a:r>
            <a:r>
              <a:rPr lang="ru-RU" sz="28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Горовой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Артем           </a:t>
            </a: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Сергиенко Лида</a:t>
            </a:r>
          </a:p>
          <a:p>
            <a:pPr>
              <a:lnSpc>
                <a:spcPct val="107000"/>
              </a:lnSpc>
            </a:pPr>
            <a:r>
              <a:rPr lang="en-US" sz="28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8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Тимченко </a:t>
            </a:r>
            <a:r>
              <a:rPr lang="ru-RU" sz="28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лья</a:t>
            </a: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Фомина Света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Дехтярев Евгений   </a:t>
            </a: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Зайцева Пелагея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endParaRPr lang="ru-RU" sz="4000" dirty="0">
              <a:effectLst/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159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1601" y="-70120"/>
            <a:ext cx="12191999" cy="70149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Monotype Corsiva" panose="03010101010201010101" pitchFamily="66" charset="0"/>
              </a:rPr>
              <a:t>ПОБЕДИТЕЛИ</a:t>
            </a:r>
            <a:r>
              <a:rPr lang="ru-RU" dirty="0" smtClean="0">
                <a:latin typeface="Monotype Corsiva" panose="03010101010201010101" pitchFamily="66" charset="0"/>
              </a:rPr>
              <a:t/>
            </a:r>
            <a:br>
              <a:rPr lang="ru-RU" dirty="0" smtClean="0">
                <a:latin typeface="Monotype Corsiva" panose="03010101010201010101" pitchFamily="66" charset="0"/>
              </a:rPr>
            </a:br>
            <a:r>
              <a:rPr lang="en-US" b="1" dirty="0" smtClean="0">
                <a:latin typeface="Monotype Corsiva" panose="03010101010201010101" pitchFamily="66" charset="0"/>
              </a:rPr>
              <a:t>V I </a:t>
            </a:r>
            <a:r>
              <a:rPr lang="ru-RU" b="1" dirty="0" smtClean="0">
                <a:latin typeface="Monotype Corsiva" panose="03010101010201010101" pitchFamily="66" charset="0"/>
              </a:rPr>
              <a:t>Ежегодного шахматного турнира ДОУ</a:t>
            </a:r>
            <a:br>
              <a:rPr lang="ru-RU" b="1" dirty="0" smtClean="0">
                <a:latin typeface="Monotype Corsiva" panose="03010101010201010101" pitchFamily="66" charset="0"/>
              </a:rPr>
            </a:br>
            <a:r>
              <a:rPr lang="ru-RU" b="1" dirty="0" smtClean="0">
                <a:latin typeface="Monotype Corsiva" panose="03010101010201010101" pitchFamily="66" charset="0"/>
              </a:rPr>
              <a:t>«За кубок и корону 201</a:t>
            </a:r>
            <a:r>
              <a:rPr lang="en-US" b="1" dirty="0" smtClean="0">
                <a:latin typeface="Monotype Corsiva" panose="03010101010201010101" pitchFamily="66" charset="0"/>
              </a:rPr>
              <a:t>6</a:t>
            </a:r>
            <a:r>
              <a:rPr lang="ru-RU" b="1" dirty="0" smtClean="0">
                <a:latin typeface="Monotype Corsiva" panose="03010101010201010101" pitchFamily="66" charset="0"/>
              </a:rPr>
              <a:t>»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904219"/>
            <a:ext cx="11988799" cy="495378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405270" y="2068375"/>
            <a:ext cx="12191999" cy="6167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Старшие группы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</a:t>
            </a:r>
            <a:r>
              <a:rPr lang="ru-RU" sz="32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Усатый Нестор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Свиридова Полина</a:t>
            </a:r>
          </a:p>
          <a:p>
            <a:pPr>
              <a:lnSpc>
                <a:spcPct val="107000"/>
              </a:lnSpc>
            </a:pPr>
            <a:r>
              <a:rPr lang="en-US" sz="32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32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32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Хлызов</a:t>
            </a:r>
            <a:r>
              <a:rPr lang="ru-RU" sz="32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Артем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Царегородцева</a:t>
            </a:r>
            <a:r>
              <a:rPr lang="ru-RU" sz="32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Варя</a:t>
            </a:r>
            <a:endParaRPr lang="ru-RU" sz="32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Котельников </a:t>
            </a:r>
            <a:r>
              <a:rPr lang="ru-RU" sz="32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тепан  </a:t>
            </a: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</a:t>
            </a:r>
            <a:r>
              <a:rPr lang="ru-RU" sz="32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Вагайцева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Даша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32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Подготовительные  группы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</a:t>
            </a:r>
            <a:r>
              <a:rPr lang="ru-RU" sz="32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онев Дима                </a:t>
            </a: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32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Чигринская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рина</a:t>
            </a:r>
          </a:p>
          <a:p>
            <a:pPr>
              <a:lnSpc>
                <a:spcPct val="107000"/>
              </a:lnSpc>
            </a:pPr>
            <a:r>
              <a:rPr lang="en-US" sz="32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32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Войтович Даниил</a:t>
            </a: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Вяткина София</a:t>
            </a:r>
            <a:endParaRPr lang="ru-RU" sz="32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Солдатов Матвей   </a:t>
            </a: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Черкасова Нонна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endParaRPr lang="ru-RU" sz="4000" dirty="0">
              <a:effectLst/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674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-50241"/>
            <a:ext cx="13112091" cy="75443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Monotype Corsiva" panose="03010101010201010101" pitchFamily="66" charset="0"/>
              </a:rPr>
              <a:t>ПОБЕДИТЕЛИ</a:t>
            </a:r>
            <a:r>
              <a:rPr lang="ru-RU" dirty="0" smtClean="0">
                <a:latin typeface="Monotype Corsiva" panose="03010101010201010101" pitchFamily="66" charset="0"/>
              </a:rPr>
              <a:t/>
            </a:r>
            <a:br>
              <a:rPr lang="ru-RU" dirty="0" smtClean="0">
                <a:latin typeface="Monotype Corsiva" panose="03010101010201010101" pitchFamily="66" charset="0"/>
              </a:rPr>
            </a:br>
            <a:r>
              <a:rPr lang="en-US" b="1" dirty="0" smtClean="0">
                <a:latin typeface="Monotype Corsiva" panose="03010101010201010101" pitchFamily="66" charset="0"/>
              </a:rPr>
              <a:t>VII </a:t>
            </a:r>
            <a:r>
              <a:rPr lang="ru-RU" b="1" dirty="0" smtClean="0">
                <a:latin typeface="Monotype Corsiva" panose="03010101010201010101" pitchFamily="66" charset="0"/>
              </a:rPr>
              <a:t>Ежегодного шахматного турнира ДОУ</a:t>
            </a:r>
            <a:br>
              <a:rPr lang="ru-RU" b="1" dirty="0" smtClean="0">
                <a:latin typeface="Monotype Corsiva" panose="03010101010201010101" pitchFamily="66" charset="0"/>
              </a:rPr>
            </a:br>
            <a:r>
              <a:rPr lang="ru-RU" b="1" dirty="0" smtClean="0">
                <a:latin typeface="Monotype Corsiva" panose="03010101010201010101" pitchFamily="66" charset="0"/>
              </a:rPr>
              <a:t>«За кубок и корону 201</a:t>
            </a:r>
            <a:r>
              <a:rPr lang="en-US" b="1" dirty="0" smtClean="0">
                <a:latin typeface="Monotype Corsiva" panose="03010101010201010101" pitchFamily="66" charset="0"/>
              </a:rPr>
              <a:t>7</a:t>
            </a:r>
            <a:r>
              <a:rPr lang="ru-RU" b="1" dirty="0" smtClean="0">
                <a:latin typeface="Monotype Corsiva" panose="03010101010201010101" pitchFamily="66" charset="0"/>
              </a:rPr>
              <a:t>» рейтинговый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904219"/>
            <a:ext cx="11988799" cy="495378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299791" y="1742269"/>
            <a:ext cx="9812299" cy="6167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Старшие группы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</a:t>
            </a:r>
            <a:r>
              <a:rPr lang="ru-RU" sz="32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Нагорняк</a:t>
            </a:r>
            <a:r>
              <a:rPr lang="ru-RU" sz="32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Марк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Евсютина Настя</a:t>
            </a:r>
          </a:p>
          <a:p>
            <a:pPr>
              <a:lnSpc>
                <a:spcPct val="107000"/>
              </a:lnSpc>
            </a:pPr>
            <a:r>
              <a:rPr lang="en-US" sz="32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32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Кузнецов Миша</a:t>
            </a: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II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Торлина</a:t>
            </a:r>
            <a:r>
              <a:rPr lang="ru-RU" sz="32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Нелли</a:t>
            </a:r>
            <a:endParaRPr lang="ru-RU" sz="32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Щербинин Никита </a:t>
            </a: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</a:t>
            </a:r>
            <a:r>
              <a:rPr lang="ru-RU" sz="32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Пермякова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Арина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32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Подготовительные  группы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Ткач Иван                 </a:t>
            </a: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32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Царегородцева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Варя</a:t>
            </a:r>
          </a:p>
          <a:p>
            <a:pPr>
              <a:lnSpc>
                <a:spcPct val="107000"/>
              </a:lnSpc>
            </a:pPr>
            <a:r>
              <a:rPr lang="en-US" sz="32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32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Усатый Нестор</a:t>
            </a: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Вит Катарина</a:t>
            </a:r>
            <a:endParaRPr lang="ru-RU" sz="32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Ларионов </a:t>
            </a:r>
            <a:r>
              <a:rPr lang="ru-RU" sz="32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аша        </a:t>
            </a: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Терехова Саша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endParaRPr lang="ru-RU" sz="4000" dirty="0">
              <a:effectLst/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370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59024" y="0"/>
            <a:ext cx="12351024" cy="70892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Monotype Corsiva" panose="03010101010201010101" pitchFamily="66" charset="0"/>
              </a:rPr>
              <a:t/>
            </a:r>
            <a:br>
              <a:rPr lang="ru-RU" b="1" dirty="0" smtClean="0">
                <a:latin typeface="Monotype Corsiva" panose="03010101010201010101" pitchFamily="66" charset="0"/>
              </a:rPr>
            </a:br>
            <a:r>
              <a:rPr lang="ru-RU" b="1" dirty="0" smtClean="0">
                <a:latin typeface="Monotype Corsiva" panose="03010101010201010101" pitchFamily="66" charset="0"/>
              </a:rPr>
              <a:t>ПОБЕДИТЕЛИ</a:t>
            </a:r>
            <a:r>
              <a:rPr lang="ru-RU" dirty="0" smtClean="0">
                <a:latin typeface="Monotype Corsiva" panose="03010101010201010101" pitchFamily="66" charset="0"/>
              </a:rPr>
              <a:t/>
            </a:r>
            <a:br>
              <a:rPr lang="ru-RU" dirty="0" smtClean="0">
                <a:latin typeface="Monotype Corsiva" panose="03010101010201010101" pitchFamily="66" charset="0"/>
              </a:rPr>
            </a:br>
            <a:r>
              <a:rPr lang="en-US" b="1" dirty="0" smtClean="0">
                <a:latin typeface="Monotype Corsiva" panose="03010101010201010101" pitchFamily="66" charset="0"/>
              </a:rPr>
              <a:t>VIII </a:t>
            </a:r>
            <a:r>
              <a:rPr lang="ru-RU" b="1" dirty="0" smtClean="0">
                <a:latin typeface="Monotype Corsiva" panose="03010101010201010101" pitchFamily="66" charset="0"/>
              </a:rPr>
              <a:t>Ежегодного шахматного турнира ДОУ</a:t>
            </a:r>
            <a:br>
              <a:rPr lang="ru-RU" b="1" dirty="0" smtClean="0">
                <a:latin typeface="Monotype Corsiva" panose="03010101010201010101" pitchFamily="66" charset="0"/>
              </a:rPr>
            </a:br>
            <a:r>
              <a:rPr lang="ru-RU" b="1" dirty="0" smtClean="0">
                <a:latin typeface="Monotype Corsiva" panose="03010101010201010101" pitchFamily="66" charset="0"/>
              </a:rPr>
              <a:t>«За кубок и корону 201</a:t>
            </a:r>
            <a:r>
              <a:rPr lang="en-US" b="1" dirty="0">
                <a:latin typeface="Monotype Corsiva" panose="03010101010201010101" pitchFamily="66" charset="0"/>
              </a:rPr>
              <a:t>8</a:t>
            </a:r>
            <a:r>
              <a:rPr lang="ru-RU" b="1" dirty="0" smtClean="0">
                <a:latin typeface="Monotype Corsiva" panose="03010101010201010101" pitchFamily="66" charset="0"/>
              </a:rPr>
              <a:t>» </a:t>
            </a:r>
            <a:br>
              <a:rPr lang="ru-RU" b="1" dirty="0" smtClean="0">
                <a:latin typeface="Monotype Corsiva" panose="03010101010201010101" pitchFamily="66" charset="0"/>
              </a:rPr>
            </a:b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830793"/>
            <a:ext cx="11988799" cy="495378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842591" y="2206487"/>
            <a:ext cx="8746435" cy="561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ru-RU" sz="2800" b="1" dirty="0" smtClean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Старшие группы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</a:t>
            </a:r>
            <a:r>
              <a:rPr lang="ru-RU" sz="28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Абсалямов</a:t>
            </a:r>
            <a:r>
              <a:rPr lang="ru-RU" sz="28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8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арат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Коновалова Ксюша</a:t>
            </a:r>
            <a:endParaRPr lang="en-US" sz="28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8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Винников Арсений</a:t>
            </a: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II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Самолданова</a:t>
            </a:r>
            <a:r>
              <a:rPr lang="ru-RU" sz="28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Ева </a:t>
            </a:r>
            <a:r>
              <a:rPr lang="ru-RU" sz="28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ср.гр</a:t>
            </a:r>
            <a:endParaRPr lang="ru-RU" sz="28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</a:t>
            </a:r>
            <a:r>
              <a:rPr lang="ru-RU" sz="28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Замилов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Рома     </a:t>
            </a: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Фомина Варя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8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Подготовительные  группы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</a:t>
            </a:r>
            <a:r>
              <a:rPr lang="ru-RU" sz="28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Веклич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Рома        </a:t>
            </a: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Евсютина Настя</a:t>
            </a:r>
          </a:p>
          <a:p>
            <a:pPr>
              <a:lnSpc>
                <a:spcPct val="107000"/>
              </a:lnSpc>
            </a:pPr>
            <a:r>
              <a:rPr lang="en-US" sz="28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8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28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Нагорняк</a:t>
            </a:r>
            <a:r>
              <a:rPr lang="ru-RU" sz="28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Марк</a:t>
            </a: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Нестерова Лиза </a:t>
            </a:r>
            <a:r>
              <a:rPr lang="ru-RU" sz="28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ст.гр</a:t>
            </a:r>
            <a:endParaRPr lang="ru-RU" sz="28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Просвирин Артем    </a:t>
            </a: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</a:t>
            </a:r>
            <a:r>
              <a:rPr lang="ru-RU" sz="28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Дряба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илана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endParaRPr lang="ru-RU" sz="4000" dirty="0">
              <a:effectLst/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596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528</Words>
  <Application>Microsoft Office PowerPoint</Application>
  <PresentationFormat>Произвольный</PresentationFormat>
  <Paragraphs>97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МБДОУ «Детский сад №17 «Незнайка»  Почетная книга ПОБЕДИТЕЛЕЙ Ежегодного шахматного турнира ДОУ             «За кубок и корону»</vt:lpstr>
      <vt:lpstr>ПОБЕДИТЕЛИ Первого шахматного турнира ДОУ «За кубок и корону 2011»</vt:lpstr>
      <vt:lpstr> ПОБЕДИТЕЛИ Второго шахматного турнира ДОУ «За кубок и корону 2012»</vt:lpstr>
      <vt:lpstr>ПОБЕДИТЕЛИ Третьего Ежегодного шахматного турнира ДОУ «За кубок и корону 2013»</vt:lpstr>
      <vt:lpstr>ПОБЕДИТЕЛИ IV Ежегодного шахматного турнира ДОУ «За кубок и корону 2014»</vt:lpstr>
      <vt:lpstr>ПОБЕДИТЕЛИ V Ежегодного шахматного турнира ДОУ «За кубок и корону 2015»</vt:lpstr>
      <vt:lpstr>ПОБЕДИТЕЛИ V I Ежегодного шахматного турнира ДОУ «За кубок и корону 2016»</vt:lpstr>
      <vt:lpstr>ПОБЕДИТЕЛИ VII Ежегодного шахматного турнира ДОУ «За кубок и корону 2017» рейтинговый</vt:lpstr>
      <vt:lpstr> ПОБЕДИТЕЛИ VIII Ежегодного шахматного турнира ДОУ «За кубок и корону 2018»  </vt:lpstr>
      <vt:lpstr>ПОБЕДИТЕЛИ        IХ Ежегодного шахматного турнира ДОУ «За кубок и корону 2019»</vt:lpstr>
      <vt:lpstr>ПОБЕДИТЕЛИ  Х Ежегодного шахматного турнира ДОУ «За кубок и корону - 2021»</vt:lpstr>
      <vt:lpstr>ПОБЕДИТЕЛИ        ХI Ежегодного шахматного турнира ДОУ «За кубок и корону 2022»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МБДОУ «Детский сад №17 «Незнайка»  Почетная книга ПОБЕДИТЕЛЕЙ Ежегодного шахматного турнира ДОУ «За кубок и корону»</dc:title>
  <dc:creator>Microsoft Office</dc:creator>
  <cp:lastModifiedBy>User</cp:lastModifiedBy>
  <cp:revision>28</cp:revision>
  <dcterms:created xsi:type="dcterms:W3CDTF">2018-11-13T22:58:14Z</dcterms:created>
  <dcterms:modified xsi:type="dcterms:W3CDTF">2022-05-19T09:15:29Z</dcterms:modified>
</cp:coreProperties>
</file>