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3" d="100"/>
          <a:sy n="73" d="100"/>
        </p:scale>
        <p:origin x="-12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81445-5EC7-4A7A-95E0-259B14414B43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CE57C-590E-4671-9DA3-9088F68B8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03566" y="1750886"/>
            <a:ext cx="704969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cogirl" pitchFamily="82" charset="0"/>
                <a:ea typeface="Times New Roman" pitchFamily="18" charset="0"/>
                <a:cs typeface="Arial" pitchFamily="34" charset="0"/>
              </a:rPr>
              <a:t>Экологический проект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ocogirl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cogirl" pitchFamily="82" charset="0"/>
                <a:ea typeface="Times New Roman" pitchFamily="18" charset="0"/>
                <a:cs typeface="Arial" pitchFamily="34" charset="0"/>
              </a:rPr>
              <a:t>«На чистой планете – счастливые дети!»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ocogirl" pitchFamily="82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574" y="156754"/>
            <a:ext cx="53214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ОБРАЗОВАТЕЛЬНОЕ УЧРЕЖДЕНИЕ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«ДЕТСКИЙ САД №17 «НЕЗНАЙКА»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05163" y="5939246"/>
            <a:ext cx="499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endParaRPr lang="ru-RU" dirty="0" smtClean="0">
              <a:latin typeface="Book Antiqua" pitchFamily="18" charset="0"/>
            </a:endParaRPr>
          </a:p>
          <a:p>
            <a:pPr algn="ctr"/>
            <a:r>
              <a:rPr lang="ru-RU" dirty="0" smtClean="0">
                <a:latin typeface="Book Antiqua" pitchFamily="18" charset="0"/>
              </a:rPr>
              <a:t>г.Ханты-Мансийск</a:t>
            </a:r>
          </a:p>
          <a:p>
            <a:pPr algn="ctr"/>
            <a:r>
              <a:rPr lang="ru-RU" dirty="0" smtClean="0">
                <a:latin typeface="Book Antiqua" pitchFamily="18" charset="0"/>
              </a:rPr>
              <a:t>2022г.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9" name="Рисунок 8" descr="IMG_0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02841">
            <a:off x="-523297" y="3249335"/>
            <a:ext cx="4194931" cy="279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6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695477">
            <a:off x="2369317" y="3338200"/>
            <a:ext cx="4092303" cy="272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1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22" y="156754"/>
            <a:ext cx="4075611" cy="271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1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5910872">
            <a:off x="5317185" y="3545779"/>
            <a:ext cx="3853357" cy="256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892733" y="796834"/>
            <a:ext cx="581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ook Antiqua" pitchFamily="18" charset="0"/>
              </a:rPr>
              <a:t>Дети с удовольствием находят </a:t>
            </a:r>
          </a:p>
          <a:p>
            <a:pPr algn="ctr"/>
            <a:r>
              <a:rPr lang="ru-RU" sz="2000" dirty="0" smtClean="0">
                <a:latin typeface="Book Antiqua" pitchFamily="18" charset="0"/>
              </a:rPr>
              <a:t> применение «добрым крышечкам» </a:t>
            </a:r>
          </a:p>
          <a:p>
            <a:pPr algn="ctr"/>
            <a:r>
              <a:rPr lang="ru-RU" sz="2000" dirty="0" smtClean="0">
                <a:latin typeface="Book Antiqua" pitchFamily="18" charset="0"/>
              </a:rPr>
              <a:t>в игре , используя их вместо</a:t>
            </a:r>
          </a:p>
          <a:p>
            <a:pPr algn="ctr"/>
            <a:r>
              <a:rPr lang="ru-RU" sz="2000" dirty="0" smtClean="0">
                <a:latin typeface="Book Antiqua" pitchFamily="18" charset="0"/>
              </a:rPr>
              <a:t> конструктора .</a:t>
            </a:r>
            <a:endParaRPr lang="ru-RU" sz="2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4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116" y="664028"/>
            <a:ext cx="8859884" cy="590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2513" y="313508"/>
            <a:ext cx="842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Дети и педагоги  из других групп так же присоединились к проекту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4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769" y="483326"/>
            <a:ext cx="8931727" cy="595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7623" y="0"/>
            <a:ext cx="566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Долгосрочная акция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«Разделяй за </a:t>
            </a:r>
            <a:r>
              <a:rPr lang="ru-RU" b="1" dirty="0" err="1" smtClean="0">
                <a:solidFill>
                  <a:srgbClr val="FF0000"/>
                </a:solidFill>
                <a:latin typeface="Book Antiqua" pitchFamily="18" charset="0"/>
              </a:rPr>
              <a:t>КЛАССное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Book Antiqua" pitchFamily="18" charset="0"/>
              </a:rPr>
              <a:t>ЭКОпутешествие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IMG_7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59" y="733698"/>
            <a:ext cx="3993968" cy="266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7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71454" y="4158343"/>
            <a:ext cx="3239586" cy="215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7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999680">
            <a:off x="5708450" y="1294069"/>
            <a:ext cx="3829695" cy="255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75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859225" y="3062120"/>
            <a:ext cx="4281241" cy="28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7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828" y="263433"/>
            <a:ext cx="4284617" cy="285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7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8331" y="3383281"/>
            <a:ext cx="4702628" cy="313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74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21502" y="3605915"/>
            <a:ext cx="3902502" cy="260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74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248560">
            <a:off x="4814223" y="702348"/>
            <a:ext cx="4351724" cy="290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75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697" y="1417319"/>
            <a:ext cx="5394959" cy="359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759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16200000">
            <a:off x="4990828" y="1731054"/>
            <a:ext cx="4764352" cy="317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97726" y="248194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Наш  детский сад  собрал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и сдал 233 кг макулатуры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экоход  коман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419" y="653143"/>
            <a:ext cx="8287484" cy="585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7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630" y="494210"/>
            <a:ext cx="8974183" cy="598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0891" y="1071154"/>
            <a:ext cx="471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Book Antiqua" pitchFamily="18" charset="0"/>
              </a:rPr>
              <a:t>Отряд «Зеленые ладошки»</a:t>
            </a:r>
            <a:endParaRPr lang="ru-RU" sz="28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9349" y="209005"/>
            <a:ext cx="689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Экологический спектакль «Лесные спасатели»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IMG_5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31" y="812073"/>
            <a:ext cx="3931919" cy="26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4210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0195" y="715192"/>
            <a:ext cx="3984170" cy="298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53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068" y="3794759"/>
            <a:ext cx="4180115" cy="278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3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0377" y="3772988"/>
            <a:ext cx="4232366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743" y="195942"/>
            <a:ext cx="4907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Участие в конкурсе  «Зеленая планета»</a:t>
            </a:r>
            <a:endParaRPr lang="ru-RU" sz="2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IMG_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75" y="1025432"/>
            <a:ext cx="3967846" cy="264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2241" y="1016724"/>
            <a:ext cx="3843749" cy="256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0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698" y="4010296"/>
            <a:ext cx="4036424" cy="269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1452" y="3971109"/>
            <a:ext cx="3798026" cy="253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60320" y="3618411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Танец «Добрые крышечки»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19348" y="634283"/>
            <a:ext cx="753726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Вид</a:t>
            </a:r>
            <a:r>
              <a:rPr kumimoji="0" lang="ru-RU" sz="2800" b="0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: исследовательский, познавательно-творческий.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Участники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: дети, родители, воспитатели ,педагоги  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Срок реализации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: 12 месяцев.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Проблемная ситуация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: «Зачем нужно убирать мусор»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: способствовать формированию у детей и родителей чувства сопричастности ко всему живому, гуманное отношение к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окружающей среде и стремление проявлять заботу о сохранении природы Родного края, города, планеты в целом.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IMG_5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01" y="441956"/>
            <a:ext cx="5842365" cy="389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4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019060" y="2274584"/>
            <a:ext cx="4661831" cy="310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22960" y="4794069"/>
            <a:ext cx="4703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Участники конкурса рисунков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«Сохраним планету вместе»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392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С песней «Давайте сохраним …» дети совместно с  Натальей Сергеевной участвовали в двух конкурсах «Югорские звездочки « и «Зеленая планета»</a:t>
            </a:r>
            <a:endParaRPr lang="ru-RU" sz="20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IMG_3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68" y="796835"/>
            <a:ext cx="5639888" cy="375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3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4217" y="3894909"/>
            <a:ext cx="4049485" cy="269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34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760379" y="1431969"/>
            <a:ext cx="3500532" cy="227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0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161657">
            <a:off x="4812593" y="4158626"/>
            <a:ext cx="3181537" cy="21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4114" y="245070"/>
            <a:ext cx="5682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Трудовой десант «Посадка цветов»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IMG_5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201991">
            <a:off x="-547937" y="1486988"/>
            <a:ext cx="3958046" cy="263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794088">
            <a:off x="6210880" y="1308984"/>
            <a:ext cx="3103648" cy="206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55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7277" y="927462"/>
            <a:ext cx="4150722" cy="276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9769" y="3881846"/>
            <a:ext cx="4464231" cy="297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59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692897">
            <a:off x="2013997" y="4114074"/>
            <a:ext cx="3191037" cy="212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509" y="283464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IMG_6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8" y="311330"/>
            <a:ext cx="4647112" cy="309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6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" y="3494313"/>
            <a:ext cx="4650377" cy="31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3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0012" y="1016725"/>
            <a:ext cx="4153988" cy="276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956663" y="326571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«Субботник»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3" name="Рисунок 12" descr="IMG_63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499" y="4219302"/>
            <a:ext cx="3585757" cy="239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509" y="283464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IMG_9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755" y="524691"/>
            <a:ext cx="4718957" cy="314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0740" y="3605348"/>
            <a:ext cx="4624254" cy="308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195662" y="941097"/>
            <a:ext cx="2934988" cy="195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370434" y="326572"/>
            <a:ext cx="3466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Акция «</a:t>
            </a:r>
            <a:r>
              <a:rPr lang="ru-RU" sz="2400" dirty="0" err="1" smtClean="0">
                <a:solidFill>
                  <a:srgbClr val="FF0000"/>
                </a:solidFill>
                <a:latin typeface="Book Antiqua" pitchFamily="18" charset="0"/>
              </a:rPr>
              <a:t>Елочка,живи</a:t>
            </a:r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.»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651" y="4781006"/>
            <a:ext cx="3265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Беседа «Берегите птиц»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509" y="283464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IMG_4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509" y="283464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45718" y="1550041"/>
            <a:ext cx="705032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Наш проект – это звонок для каждого из нас.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Все время работы над проектом родители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были нашими активными помощниками и участниками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, вместе с детьми они рисовали,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делали экологические газеты и поделки,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, принимали участие во всех мероприятиях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 и экологических акциях.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509" y="283464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881397" y="2288705"/>
            <a:ext cx="397897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hocogirl" pitchFamily="82" charset="0"/>
                <a:ea typeface="Times New Roman" pitchFamily="18" charset="0"/>
                <a:cs typeface="Arial" pitchFamily="34" charset="0"/>
              </a:rPr>
              <a:t>Спасибо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hocogirl" pitchFamily="82" charset="0"/>
                <a:ea typeface="Times New Roman" pitchFamily="18" charset="0"/>
                <a:cs typeface="Arial" pitchFamily="34" charset="0"/>
              </a:rPr>
              <a:t> за внимание!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hocogirl" pitchFamily="82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latin typeface="Chocogirl" pitchFamily="82" charset="0"/>
              </a:rPr>
              <a:t> </a:t>
            </a:r>
            <a:endParaRPr lang="ru-RU" sz="4000" dirty="0" smtClean="0">
              <a:solidFill>
                <a:srgbClr val="FF0000"/>
              </a:solidFill>
              <a:latin typeface="Chocogirl" pitchFamily="82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332411" y="-307776"/>
            <a:ext cx="6688185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 smtClean="0">
              <a:solidFill>
                <a:srgbClr val="FF0000"/>
              </a:solidFill>
              <a:latin typeface="Book Antiq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Calibri" pitchFamily="34" charset="0"/>
                <a:cs typeface="Arial" pitchFamily="34" charset="0"/>
              </a:rPr>
              <a:t>Формы работы по реализации проекта: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наблюдения и экологические экскурсии «Природа нашего родного края», «Мусор, отходы и как с этим бороться»;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создание видеофильмов, презентаций, слайд шоу по теме проекта;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познавательное чтение; выпуск экологический газеты;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«Уроки доброты»(забота о животных)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  «Добрые крышечки»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конкурсы, викторины;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проведение акции «</a:t>
            </a:r>
            <a:r>
              <a:rPr lang="ru-RU" sz="2000" dirty="0" err="1" smtClean="0">
                <a:latin typeface="Book Antiqua" pitchFamily="18" charset="0"/>
              </a:rPr>
              <a:t>Экоход</a:t>
            </a:r>
            <a:r>
              <a:rPr lang="ru-RU" sz="2000" dirty="0" smtClean="0">
                <a:latin typeface="Book Antiqua" pitchFamily="18" charset="0"/>
              </a:rPr>
              <a:t>» «Бумажный Бум»;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экологические, подвижные, дидактические  игры, игры-путешествия;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эколого-познавательный спектакль «Лесная история»; «Лесные спасатели»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создание </a:t>
            </a:r>
            <a:r>
              <a:rPr lang="ru-RU" sz="2000" dirty="0" err="1" smtClean="0">
                <a:latin typeface="Book Antiqua" pitchFamily="18" charset="0"/>
              </a:rPr>
              <a:t>лэпбуков</a:t>
            </a:r>
            <a:r>
              <a:rPr lang="ru-RU" sz="2000" dirty="0" smtClean="0">
                <a:latin typeface="Book Antiqua" pitchFamily="18" charset="0"/>
              </a:rPr>
              <a:t> «</a:t>
            </a:r>
            <a:r>
              <a:rPr lang="ru-RU" sz="2000" dirty="0" err="1" smtClean="0">
                <a:latin typeface="Book Antiqua" pitchFamily="18" charset="0"/>
              </a:rPr>
              <a:t>Эколята</a:t>
            </a:r>
            <a:r>
              <a:rPr lang="ru-RU" sz="2000" dirty="0" smtClean="0">
                <a:latin typeface="Book Antiqua" pitchFamily="18" charset="0"/>
              </a:rPr>
              <a:t>», «Сохраним планету»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субботники по весенне-летнему благоустройству территории детского сада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2131" y="250615"/>
            <a:ext cx="71096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Создание экологического отряда «Зеленые ладошки»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6" name="Рисунок 5" descr="IMG_7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901231">
            <a:off x="259144" y="1771336"/>
            <a:ext cx="5540083" cy="369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66679" y="1737360"/>
            <a:ext cx="40751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800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Book Antiqua" pitchFamily="18" charset="0"/>
              </a:rPr>
              <a:t>Наш отряд: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Book Antiqua" pitchFamily="18" charset="0"/>
              </a:rPr>
              <a:t>«Зеленые ладошки»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Book Antiqua" pitchFamily="18" charset="0"/>
              </a:rPr>
              <a:t>Наш девиз: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Book Antiqua" pitchFamily="18" charset="0"/>
              </a:rPr>
              <a:t>«Береги свою планету,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Book Antiqua" pitchFamily="18" charset="0"/>
              </a:rPr>
              <a:t>ведь другой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Book Antiqua" pitchFamily="18" charset="0"/>
              </a:rPr>
              <a:t>на свете нету»</a:t>
            </a:r>
            <a:endParaRPr lang="ru-RU" sz="2800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89611" y="0"/>
            <a:ext cx="6048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наблюдения и экологические экскурсии «Природа нашего родного края»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9457" name="Picture 1" descr="J:\экология\субботник\IMG_5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26424">
            <a:off x="-245816" y="2007608"/>
            <a:ext cx="5040984" cy="336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846720">
            <a:off x="3949753" y="2154254"/>
            <a:ext cx="5303878" cy="353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6871" y="226814"/>
            <a:ext cx="2744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«Уроки доброты»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IMG_4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723423">
            <a:off x="-321867" y="1119647"/>
            <a:ext cx="4521383" cy="301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8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7882" y="724989"/>
            <a:ext cx="4438106" cy="295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9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4275" y="3653247"/>
            <a:ext cx="4807130" cy="3204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2406" y="226814"/>
            <a:ext cx="323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Book Antiqua" pitchFamily="18" charset="0"/>
              </a:rPr>
              <a:t>«Добрые крышечки»</a:t>
            </a:r>
            <a:endParaRPr lang="ru-RU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изображение_viber_2022-03-28_21-30-03-5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192" y="966651"/>
            <a:ext cx="4263717" cy="532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127864" y="3513130"/>
            <a:ext cx="501613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 Antiqua" pitchFamily="18" charset="0"/>
                <a:ea typeface="Calibri" pitchFamily="34" charset="0"/>
                <a:cs typeface="Arial" pitchFamily="34" charset="0"/>
              </a:rPr>
              <a:t>Это социальный эколого-благотворительный </a:t>
            </a:r>
          </a:p>
          <a:p>
            <a:pPr algn="ctr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 Antiqua" pitchFamily="18" charset="0"/>
                <a:ea typeface="Calibri" pitchFamily="34" charset="0"/>
                <a:cs typeface="Arial" pitchFamily="34" charset="0"/>
              </a:rPr>
              <a:t>проект всероссийского масштаба.</a:t>
            </a:r>
            <a:r>
              <a:rPr lang="ru-RU" dirty="0" smtClean="0">
                <a:latin typeface="Book Antiqua" pitchFamily="18" charset="0"/>
              </a:rPr>
              <a:t> </a:t>
            </a:r>
          </a:p>
          <a:p>
            <a:pPr algn="ctr"/>
            <a:r>
              <a:rPr lang="ru-RU" dirty="0" smtClean="0">
                <a:latin typeface="Book Antiqua" pitchFamily="18" charset="0"/>
              </a:rPr>
              <a:t>В г.Ханты-Мансийске – официальный куратор и пункт сбора – </a:t>
            </a:r>
            <a:r>
              <a:rPr lang="ru-RU" dirty="0" err="1" smtClean="0">
                <a:latin typeface="Book Antiqua" pitchFamily="18" charset="0"/>
              </a:rPr>
              <a:t>экопроект</a:t>
            </a:r>
            <a:r>
              <a:rPr lang="ru-RU" dirty="0" smtClean="0">
                <a:latin typeface="Book Antiqua" pitchFamily="18" charset="0"/>
              </a:rPr>
              <a:t> - @</a:t>
            </a:r>
            <a:r>
              <a:rPr lang="en-US" dirty="0" smtClean="0">
                <a:latin typeface="Book Antiqua" pitchFamily="18" charset="0"/>
              </a:rPr>
              <a:t>eco</a:t>
            </a:r>
            <a:r>
              <a:rPr lang="ru-RU" dirty="0" smtClean="0">
                <a:latin typeface="Book Antiqua" pitchFamily="18" charset="0"/>
              </a:rPr>
              <a:t>4</a:t>
            </a:r>
            <a:r>
              <a:rPr lang="en-US" dirty="0" smtClean="0">
                <a:latin typeface="Book Antiqua" pitchFamily="18" charset="0"/>
              </a:rPr>
              <a:t>u</a:t>
            </a:r>
            <a:r>
              <a:rPr lang="ru-RU" dirty="0" smtClean="0">
                <a:latin typeface="Book Antiqua" pitchFamily="18" charset="0"/>
              </a:rPr>
              <a:t>2- и его руководитель – </a:t>
            </a:r>
            <a:r>
              <a:rPr lang="ru-RU" dirty="0" err="1" smtClean="0">
                <a:latin typeface="Book Antiqua" pitchFamily="18" charset="0"/>
              </a:rPr>
              <a:t>Микишева</a:t>
            </a:r>
            <a:r>
              <a:rPr lang="ru-RU" dirty="0" smtClean="0">
                <a:latin typeface="Book Antiqua" pitchFamily="18" charset="0"/>
              </a:rPr>
              <a:t> Елена (мама воспитанницы гр.»</a:t>
            </a:r>
            <a:r>
              <a:rPr lang="ru-RU" dirty="0" err="1" smtClean="0">
                <a:latin typeface="Book Antiqua" pitchFamily="18" charset="0"/>
              </a:rPr>
              <a:t>Любознайки</a:t>
            </a:r>
            <a:r>
              <a:rPr lang="ru-RU" dirty="0" smtClean="0">
                <a:latin typeface="Book Antiqua" pitchFamily="18" charset="0"/>
              </a:rPr>
              <a:t>»).</a:t>
            </a:r>
          </a:p>
          <a:p>
            <a:pPr algn="ctr"/>
            <a:r>
              <a:rPr lang="ru-RU" dirty="0" smtClean="0">
                <a:latin typeface="Book Antiqua" pitchFamily="18" charset="0"/>
              </a:rPr>
              <a:t>Собирайте #</a:t>
            </a:r>
            <a:r>
              <a:rPr lang="ru-RU" dirty="0" err="1" smtClean="0">
                <a:latin typeface="Book Antiqua" pitchFamily="18" charset="0"/>
              </a:rPr>
              <a:t>добрые_крышечки</a:t>
            </a:r>
            <a:r>
              <a:rPr lang="ru-RU" dirty="0" smtClean="0">
                <a:latin typeface="Book Antiqua" pitchFamily="18" charset="0"/>
              </a:rPr>
              <a:t> вместе с нами.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7410" name="Picture 2" descr="IMG_1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431" y="797206"/>
            <a:ext cx="4071432" cy="271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4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" y="772884"/>
            <a:ext cx="8242663" cy="549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5759" y="0"/>
            <a:ext cx="791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Дети нашей группы совместно с родителями 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активно участвуют в проекте. </a:t>
            </a:r>
            <a:endParaRPr lang="ru-RU" sz="20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46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79" y="705396"/>
            <a:ext cx="3614055" cy="542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2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16532" y="1639390"/>
            <a:ext cx="5447212" cy="363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357154" y="248195"/>
            <a:ext cx="2539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latin typeface="Book Antiqua" pitchFamily="18" charset="0"/>
              </a:rPr>
              <a:t>Супер-собираторы</a:t>
            </a:r>
            <a:r>
              <a:rPr lang="ru-RU" sz="2000" dirty="0" smtClean="0">
                <a:solidFill>
                  <a:srgbClr val="FF0000"/>
                </a:solidFill>
                <a:latin typeface="Book Antiqua" pitchFamily="18" charset="0"/>
              </a:rPr>
              <a:t>:</a:t>
            </a:r>
            <a:endParaRPr lang="ru-RU" sz="20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</TotalTime>
  <Words>480</Words>
  <Application>Microsoft Office PowerPoint</Application>
  <PresentationFormat>Экран (4:3)</PresentationFormat>
  <Paragraphs>86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Моноблок ДОМ</cp:lastModifiedBy>
  <cp:revision>47</cp:revision>
  <dcterms:created xsi:type="dcterms:W3CDTF">2013-11-19T05:52:05Z</dcterms:created>
  <dcterms:modified xsi:type="dcterms:W3CDTF">2022-05-22T20:00:31Z</dcterms:modified>
</cp:coreProperties>
</file>